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Lst>
  <p:sldSz cx="9144000" cy="6858000" type="screen4x3"/>
  <p:notesSz cx="6858000" cy="9144000"/>
  <p:embeddedFontLst>
    <p:embeddedFont>
      <p:font typeface="Calibri" pitchFamily="34" charset="0"/>
      <p:regular r:id="rId13"/>
      <p:bold r:id="rId14"/>
      <p:italic r:id="rId15"/>
      <p:boldItalic r:id="rId16"/>
    </p:embeddedFont>
  </p:embeddedFontLst>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8" d="100"/>
          <a:sy n="88" d="100"/>
        </p:scale>
        <p:origin x="-1282"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re et 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2"/>
          <p:cNvSpPr>
            <a:spLocks noGrp="1"/>
          </p:cNvSpPr>
          <p:nvPr>
            <p:ph type="body"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9B0365-4DFF-44AB-8672-D141A0BEB7A4}" type="datetimeFigureOut">
              <a:rPr lang="fr-FR" smtClean="0"/>
              <a:pPr/>
              <a:t>30/05/2019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C64906B5-E410-4A46-90A8-A5BD714A735B}"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9B0365-4DFF-44AB-8672-D141A0BEB7A4}" type="datetimeFigureOut">
              <a:rPr lang="fr-FR" smtClean="0"/>
              <a:pPr/>
              <a:t>30/05/2019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4906B5-E410-4A46-90A8-A5BD714A735B}"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769441"/>
          </a:xfrm>
        </p:spPr>
        <p:txBody>
          <a:bodyPr>
            <a:spAutoFit/>
          </a:bodyPr>
          <a:lstStyle/>
          <a:p>
            <a:r>
              <a:rPr lang="fr-FR" smtClean="0">
                <a:solidFill>
                  <a:srgbClr val="3C3C3C"/>
                </a:solidFill>
                <a:latin typeface="Arial"/>
              </a:rPr>
              <a:t>Semaine 7</a:t>
            </a:r>
            <a:endParaRPr lang="fr-FR">
              <a:solidFill>
                <a:srgbClr val="3C3C3C"/>
              </a:solidFill>
              <a:latin typeface="Arial"/>
            </a:endParaRPr>
          </a:p>
        </p:txBody>
      </p:sp>
      <p:sp>
        <p:nvSpPr>
          <p:cNvPr id="3" name="Sous-titre 2"/>
          <p:cNvSpPr>
            <a:spLocks noGrp="1"/>
          </p:cNvSpPr>
          <p:nvPr>
            <p:ph type="subTitle" idx="1"/>
          </p:nvPr>
        </p:nvSpPr>
        <p:spPr/>
        <p:txBody>
          <a:bodyPr/>
          <a:lstStyle/>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1</a:t>
            </a:fld>
            <a:endParaRPr lang="fr-F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800767"/>
          </a:xfrm>
        </p:spPr>
        <p:txBody>
          <a:bodyPr>
            <a:spAutoFit/>
          </a:bodyPr>
          <a:lstStyle/>
          <a:p>
            <a:r>
              <a:rPr lang="fr-FR" smtClean="0">
                <a:solidFill>
                  <a:srgbClr val="323232"/>
                </a:solidFill>
                <a:latin typeface="Arial"/>
              </a:rPr>
              <a:t>20190211_Deepfakesélue interpelle gouvernement sur limpact des vidéos truquées dans le débat public.pdf</a:t>
            </a:r>
            <a:endParaRPr lang="fr-FR">
              <a:solidFill>
                <a:srgbClr val="323232"/>
              </a:solidFill>
              <a:latin typeface="Arial"/>
            </a:endParaRPr>
          </a:p>
        </p:txBody>
      </p:sp>
      <p:sp>
        <p:nvSpPr>
          <p:cNvPr id="3" name="Espace réservé du texte 2"/>
          <p:cNvSpPr>
            <a:spLocks noGrp="1"/>
          </p:cNvSpPr>
          <p:nvPr>
            <p:ph type="body" idx="1"/>
          </p:nvPr>
        </p:nvSpPr>
        <p:spPr>
          <a:xfrm>
            <a:off x="457200" y="3202405"/>
            <a:ext cx="8229600" cy="4525963"/>
          </a:xfrm>
        </p:spPr>
        <p:txBody>
          <a:bodyPr>
            <a:normAutofit/>
          </a:bodyPr>
          <a:lstStyle/>
          <a:p>
            <a:r>
              <a:rPr lang="fr-FR" sz="2400" smtClean="0">
                <a:latin typeface="Arial"/>
              </a:rPr>
              <a:t>C’est en tout cas ce que suggère en filigrane la question écrite d’une députée, Caroline Janvier, de la République en marche. Publiée le 5 février au Journal officiel, elle demande à Mounir Mahjoubi, le secrétaire d’État en charge des sujets numériques au sein, quels sont les plans de l’exécutif pour « lutter efficacement » contre ces vidéos. Car pour l’élue, il y a danger pour la qualité du débat public.</a:t>
            </a:r>
          </a:p>
          <a:p>
            <a:endParaRPr lang="fr-FR" sz="24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10</a:t>
            </a:fld>
            <a:endParaRPr lang="fr-F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800767"/>
          </a:xfrm>
        </p:spPr>
        <p:txBody>
          <a:bodyPr>
            <a:spAutoFit/>
          </a:bodyPr>
          <a:lstStyle/>
          <a:p>
            <a:r>
              <a:rPr lang="fr-FR" smtClean="0">
                <a:solidFill>
                  <a:srgbClr val="323232"/>
                </a:solidFill>
                <a:latin typeface="Arial"/>
              </a:rPr>
              <a:t>20190211_Deepfakesélue interpelle gouvernement sur limpact des vidéos truquées dans le débat public.pdf (2)</a:t>
            </a:r>
            <a:endParaRPr lang="fr-FR">
              <a:solidFill>
                <a:srgbClr val="323232"/>
              </a:solidFill>
              <a:latin typeface="Arial"/>
            </a:endParaRPr>
          </a:p>
        </p:txBody>
      </p:sp>
      <p:sp>
        <p:nvSpPr>
          <p:cNvPr id="3" name="Espace réservé du texte 2"/>
          <p:cNvSpPr>
            <a:spLocks noGrp="1"/>
          </p:cNvSpPr>
          <p:nvPr>
            <p:ph type="body" idx="1"/>
          </p:nvPr>
        </p:nvSpPr>
        <p:spPr>
          <a:xfrm>
            <a:off x="457200" y="3202405"/>
            <a:ext cx="8229600" cy="4525963"/>
          </a:xfrm>
        </p:spPr>
        <p:txBody>
          <a:bodyPr>
            <a:normAutofit/>
          </a:bodyPr>
          <a:lstStyle/>
          <a:p>
            <a:r>
              <a:rPr lang="fr-FR" sz="2200" smtClean="0">
                <a:latin typeface="Arial"/>
              </a:rPr>
              <a:t>C’est d’ailleurs ce que suggère l’élue, en évoquant « une réponse politique et sociétale pour que le fossé entre l’information contenue sur les réseaux sociaux et celle travaillée par les organes de presse ne se creuse encore ». Cette réponse pourrait se coupler à une action plus technique, avec des algorithmes capables justement d’identifier les vidéos truquées. Des travaux sont justement en cours .</a:t>
            </a:r>
          </a:p>
          <a:p>
            <a:endParaRPr lang="fr-FR" sz="22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11</a:t>
            </a:fld>
            <a:endParaRPr lang="fr-F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69441"/>
          </a:xfrm>
        </p:spPr>
        <p:txBody>
          <a:bodyPr>
            <a:spAutoFit/>
          </a:bodyPr>
          <a:lstStyle/>
          <a:p>
            <a:r>
              <a:rPr lang="fr-FR" smtClean="0">
                <a:solidFill>
                  <a:srgbClr val="323232"/>
                </a:solidFill>
                <a:latin typeface="Arial"/>
              </a:rPr>
              <a:t>Analyse de l'information </a:t>
            </a:r>
            <a:endParaRPr lang="fr-FR">
              <a:solidFill>
                <a:srgbClr val="323232"/>
              </a:solidFill>
              <a:latin typeface="Arial"/>
            </a:endParaRPr>
          </a:p>
        </p:txBody>
      </p:sp>
      <p:sp>
        <p:nvSpPr>
          <p:cNvPr id="3" name="Espace réservé du texte 2"/>
          <p:cNvSpPr>
            <a:spLocks noGrp="1"/>
          </p:cNvSpPr>
          <p:nvPr>
            <p:ph type="body" idx="1"/>
          </p:nvPr>
        </p:nvSpPr>
        <p:spPr/>
        <p:txBody>
          <a:bodyPr>
            <a:normAutofit/>
          </a:bodyPr>
          <a:lstStyle/>
          <a:p>
            <a:r>
              <a:rPr lang="fr-FR" sz="2200" smtClean="0">
                <a:latin typeface="Arial"/>
              </a:rPr>
              <a:t>Cette semaine l'ART1 (généraliste) nous met en garde contre les risques de manipulation de l'information et évoquent des pistes de recherche permettant d'identifier les Deepfakes. </a:t>
            </a:r>
          </a:p>
          <a:p>
            <a:r>
              <a:rPr lang="fr-FR" sz="2200" smtClean="0">
                <a:latin typeface="Arial"/>
              </a:rPr>
              <a:t>On observe d'ailleurs dans l'ART2 que ceux-ci risquent de devenir plus crédibles encore grâce à l'ajout de paroles en langues étrangères ainsi que le permet par exemple la technologie de la société Synthesia. </a:t>
            </a:r>
          </a:p>
          <a:p>
            <a:endParaRPr lang="fr-FR" sz="22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2</a:t>
            </a:fld>
            <a:endParaRPr lang="fr-F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69441"/>
          </a:xfrm>
        </p:spPr>
        <p:txBody>
          <a:bodyPr>
            <a:spAutoFit/>
          </a:bodyPr>
          <a:lstStyle/>
          <a:p>
            <a:r>
              <a:rPr lang="fr-FR" smtClean="0">
                <a:solidFill>
                  <a:srgbClr val="323232"/>
                </a:solidFill>
                <a:latin typeface="Arial"/>
              </a:rPr>
              <a:t>Analyse de l'information  (2)</a:t>
            </a:r>
            <a:endParaRPr lang="fr-FR">
              <a:solidFill>
                <a:srgbClr val="323232"/>
              </a:solidFill>
              <a:latin typeface="Arial"/>
            </a:endParaRPr>
          </a:p>
        </p:txBody>
      </p:sp>
      <p:sp>
        <p:nvSpPr>
          <p:cNvPr id="3" name="Espace réservé du texte 2"/>
          <p:cNvSpPr>
            <a:spLocks noGrp="1"/>
          </p:cNvSpPr>
          <p:nvPr>
            <p:ph type="body" idx="1"/>
          </p:nvPr>
        </p:nvSpPr>
        <p:spPr/>
        <p:txBody>
          <a:bodyPr>
            <a:normAutofit/>
          </a:bodyPr>
          <a:lstStyle/>
          <a:p>
            <a:r>
              <a:rPr lang="fr-FR" sz="2200" smtClean="0">
                <a:latin typeface="Arial"/>
              </a:rPr>
              <a:t>On voit dans l'ART3 que le deep faking va maintenant plus loin que la manipulation de personnes/persona puisque la Chine a développé des programmes (GAN) permettant de "trafiquer" des images satellites de la Terre et donc, potentiellement, de démontrer des évènements qui n'ont pas eu lieu ou de tromper l'adversaire /concurrent sur la présence ou non d'éléments physiques (ponts, usines,...)</a:t>
            </a:r>
          </a:p>
          <a:p>
            <a:endParaRPr lang="fr-FR" sz="22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3</a:t>
            </a:fld>
            <a:endParaRPr lang="fr-F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23658"/>
          </a:xfrm>
        </p:spPr>
        <p:txBody>
          <a:bodyPr>
            <a:spAutoFit/>
          </a:bodyPr>
          <a:lstStyle/>
          <a:p>
            <a:r>
              <a:rPr lang="en-US" smtClean="0">
                <a:solidFill>
                  <a:srgbClr val="323232"/>
                </a:solidFill>
                <a:latin typeface="Arial"/>
              </a:rPr>
              <a:t>20190211_A New Tool Protects Videos From Deepfakes and Tampering.pdf</a:t>
            </a:r>
            <a:endParaRPr lang="fr-FR">
              <a:solidFill>
                <a:srgbClr val="323232"/>
              </a:solidFill>
              <a:latin typeface="Arial"/>
            </a:endParaRPr>
          </a:p>
        </p:txBody>
      </p:sp>
      <p:sp>
        <p:nvSpPr>
          <p:cNvPr id="3" name="Espace réservé du texte 2"/>
          <p:cNvSpPr>
            <a:spLocks noGrp="1"/>
          </p:cNvSpPr>
          <p:nvPr>
            <p:ph type="body" idx="1"/>
          </p:nvPr>
        </p:nvSpPr>
        <p:spPr>
          <a:xfrm>
            <a:off x="457200" y="2525296"/>
            <a:ext cx="8229600" cy="4525963"/>
          </a:xfrm>
        </p:spPr>
        <p:txBody>
          <a:bodyPr>
            <a:normAutofit/>
          </a:bodyPr>
          <a:lstStyle/>
          <a:p>
            <a:r>
              <a:rPr lang="en-US" sz="2200" smtClean="0">
                <a:latin typeface="Arial"/>
              </a:rPr>
              <a:t>Amber Authenticate is built on the popular open-source blockchain platform Ethereum, and includes a web platform that makes it easy to visually understand which parts of a video clip have hashes that match the originals stored on the blockchain and which, if any, don't. A green frame around the footage as it plays indicates a match, while a red frame takes its place for any portion with a mismatched hash.</a:t>
            </a:r>
          </a:p>
          <a:p>
            <a:endParaRPr lang="fr-FR" sz="22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4</a:t>
            </a:fld>
            <a:endParaRPr lang="fr-F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23658"/>
          </a:xfrm>
        </p:spPr>
        <p:txBody>
          <a:bodyPr>
            <a:spAutoFit/>
          </a:bodyPr>
          <a:lstStyle/>
          <a:p>
            <a:r>
              <a:rPr lang="en-US" smtClean="0">
                <a:solidFill>
                  <a:srgbClr val="323232"/>
                </a:solidFill>
                <a:latin typeface="Arial"/>
              </a:rPr>
              <a:t>20190211_A New Tool Protects Videos From Deepfakes and Tampering.pdf (2)</a:t>
            </a:r>
            <a:endParaRPr lang="fr-FR">
              <a:solidFill>
                <a:srgbClr val="323232"/>
              </a:solidFill>
              <a:latin typeface="Arial"/>
            </a:endParaRPr>
          </a:p>
        </p:txBody>
      </p:sp>
      <p:sp>
        <p:nvSpPr>
          <p:cNvPr id="3" name="Espace réservé du texte 2"/>
          <p:cNvSpPr>
            <a:spLocks noGrp="1"/>
          </p:cNvSpPr>
          <p:nvPr>
            <p:ph type="body" idx="1"/>
          </p:nvPr>
        </p:nvSpPr>
        <p:spPr>
          <a:xfrm>
            <a:off x="457200" y="2525296"/>
            <a:ext cx="8229600" cy="4525963"/>
          </a:xfrm>
        </p:spPr>
        <p:txBody>
          <a:bodyPr/>
          <a:lstStyle/>
          <a:p>
            <a:endParaRPr lang="fr-FR" smtClean="0">
              <a:latin typeface="Arial"/>
            </a:endParaRPr>
          </a:p>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5</a:t>
            </a:fld>
            <a:endParaRPr lang="fr-F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23658"/>
          </a:xfrm>
        </p:spPr>
        <p:txBody>
          <a:bodyPr>
            <a:spAutoFit/>
          </a:bodyPr>
          <a:lstStyle/>
          <a:p>
            <a:r>
              <a:rPr lang="en-US" smtClean="0">
                <a:solidFill>
                  <a:srgbClr val="323232"/>
                </a:solidFill>
                <a:latin typeface="Arial"/>
              </a:rPr>
              <a:t>20190210_Lawmakers warn of deepfake videos ahead of 2020 election.pdf</a:t>
            </a:r>
            <a:endParaRPr lang="fr-FR">
              <a:solidFill>
                <a:srgbClr val="323232"/>
              </a:solidFill>
              <a:latin typeface="Arial"/>
            </a:endParaRPr>
          </a:p>
        </p:txBody>
      </p:sp>
      <p:sp>
        <p:nvSpPr>
          <p:cNvPr id="3" name="Espace réservé du texte 2"/>
          <p:cNvSpPr>
            <a:spLocks noGrp="1"/>
          </p:cNvSpPr>
          <p:nvPr>
            <p:ph type="body" idx="1"/>
          </p:nvPr>
        </p:nvSpPr>
        <p:spPr>
          <a:xfrm>
            <a:off x="457200" y="2525296"/>
            <a:ext cx="8229600" cy="4525963"/>
          </a:xfrm>
        </p:spPr>
        <p:txBody>
          <a:bodyPr>
            <a:normAutofit/>
          </a:bodyPr>
          <a:lstStyle/>
          <a:p>
            <a:r>
              <a:rPr lang="en-US" sz="1300" smtClean="0">
                <a:latin typeface="Arial"/>
              </a:rPr>
              <a:t>Three members of the House of Representatives, including Rep. Adam Schiff, who now chairs the House Intelligence Committee, wrote to Director of National Intelligence Dan Coates in September expressing concern that deepfake "technology could soon be deployed by malicious foreign actors."</a:t>
            </a:r>
          </a:p>
          <a:p>
            <a:r>
              <a:rPr lang="en-US" sz="1300" smtClean="0">
                <a:latin typeface="Arial"/>
              </a:rPr>
              <a:t>"During the 2016 election, my gravest fear was that the Russians would dump forged documents among the real, or worse still, add fake paragraphs into real emails. This is still a major concern for the 2020 election, as is the possibility of using deep fakes, and either would represent yet another dangerous escalation of cyber interference in our democracy," Rep. Schiff said in a statement to CNN.</a:t>
            </a:r>
          </a:p>
          <a:p>
            <a:endParaRPr lang="fr-FR" sz="13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6</a:t>
            </a:fld>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123658"/>
          </a:xfrm>
        </p:spPr>
        <p:txBody>
          <a:bodyPr>
            <a:spAutoFit/>
          </a:bodyPr>
          <a:lstStyle/>
          <a:p>
            <a:r>
              <a:rPr lang="en-US" smtClean="0">
                <a:solidFill>
                  <a:srgbClr val="323232"/>
                </a:solidFill>
                <a:latin typeface="Arial"/>
              </a:rPr>
              <a:t>20190210_Lawmakers warn of deepfake videos ahead of 2020 election.pdf (2)</a:t>
            </a:r>
            <a:endParaRPr lang="fr-FR">
              <a:solidFill>
                <a:srgbClr val="323232"/>
              </a:solidFill>
              <a:latin typeface="Arial"/>
            </a:endParaRPr>
          </a:p>
        </p:txBody>
      </p:sp>
      <p:sp>
        <p:nvSpPr>
          <p:cNvPr id="3" name="Espace réservé du texte 2"/>
          <p:cNvSpPr>
            <a:spLocks noGrp="1"/>
          </p:cNvSpPr>
          <p:nvPr>
            <p:ph type="body" idx="1"/>
          </p:nvPr>
        </p:nvSpPr>
        <p:spPr>
          <a:xfrm>
            <a:off x="457200" y="2525296"/>
            <a:ext cx="8229600" cy="4525963"/>
          </a:xfrm>
        </p:spPr>
        <p:txBody>
          <a:bodyPr>
            <a:normAutofit/>
          </a:bodyPr>
          <a:lstStyle/>
          <a:p>
            <a:r>
              <a:rPr lang="en-US" sz="2400" smtClean="0">
                <a:latin typeface="Arial"/>
              </a:rPr>
              <a:t>"The intelligence community is extremely concerned about the rise of deep fake technology," Senator Mark Warner, the top Democrat on the Senate Intelligence Committee, said in a statement, "We already struggle to track and combat interference efforts and other malign activities on social media -- and the explosion of deep fake videos is going to make that even harder."</a:t>
            </a:r>
          </a:p>
          <a:p>
            <a:endParaRPr lang="fr-FR" sz="24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7</a:t>
            </a:fld>
            <a:endParaRPr lang="fr-F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46550"/>
          </a:xfrm>
        </p:spPr>
        <p:txBody>
          <a:bodyPr>
            <a:spAutoFit/>
          </a:bodyPr>
          <a:lstStyle/>
          <a:p>
            <a:r>
              <a:rPr lang="en-US" smtClean="0">
                <a:solidFill>
                  <a:srgbClr val="323232"/>
                </a:solidFill>
                <a:latin typeface="Arial"/>
              </a:rPr>
              <a:t>20190210_Deepfakes a national security threat.pdf</a:t>
            </a:r>
            <a:endParaRPr lang="fr-FR">
              <a:solidFill>
                <a:srgbClr val="323232"/>
              </a:solidFill>
              <a:latin typeface="Arial"/>
            </a:endParaRPr>
          </a:p>
        </p:txBody>
      </p:sp>
      <p:sp>
        <p:nvSpPr>
          <p:cNvPr id="3" name="Espace réservé du texte 2"/>
          <p:cNvSpPr>
            <a:spLocks noGrp="1"/>
          </p:cNvSpPr>
          <p:nvPr>
            <p:ph type="body" idx="1"/>
          </p:nvPr>
        </p:nvSpPr>
        <p:spPr>
          <a:xfrm>
            <a:off x="457200" y="1848187"/>
            <a:ext cx="8229600" cy="4525963"/>
          </a:xfrm>
        </p:spPr>
        <p:txBody>
          <a:bodyPr>
            <a:normAutofit/>
          </a:bodyPr>
          <a:lstStyle/>
          <a:p>
            <a:r>
              <a:rPr lang="en-US" sz="1900" smtClean="0">
                <a:latin typeface="Arial"/>
              </a:rPr>
              <a:t>“Then that false imagery was driven viral by a mix of NRA, pro-gun rights activists, alt-right trolls, and Russian bots,” said Singer, who is also a former Pentagon official. “The result is more people saw and believed the false imagery. It became their ‘truth,’ and you can see obviously how this could be used against the U.S. military.</a:t>
            </a:r>
          </a:p>
          <a:p>
            <a:r>
              <a:rPr lang="en-US" sz="1900" smtClean="0">
                <a:latin typeface="Arial"/>
              </a:rPr>
              <a:t>Deepfake technology often uses artificial intelligence to do things like transfer one person’s facial expressions and lip movements to another person’s face.</a:t>
            </a:r>
          </a:p>
          <a:p>
            <a:endParaRPr lang="fr-FR" sz="1900"/>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8</a:t>
            </a:fld>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446550"/>
          </a:xfrm>
        </p:spPr>
        <p:txBody>
          <a:bodyPr>
            <a:spAutoFit/>
          </a:bodyPr>
          <a:lstStyle/>
          <a:p>
            <a:r>
              <a:rPr lang="en-US" smtClean="0">
                <a:solidFill>
                  <a:srgbClr val="323232"/>
                </a:solidFill>
                <a:latin typeface="Arial"/>
              </a:rPr>
              <a:t>20190210_Deepfakes a national security threat.pdf (2)</a:t>
            </a:r>
            <a:endParaRPr lang="fr-FR">
              <a:solidFill>
                <a:srgbClr val="323232"/>
              </a:solidFill>
              <a:latin typeface="Arial"/>
            </a:endParaRPr>
          </a:p>
        </p:txBody>
      </p:sp>
      <p:sp>
        <p:nvSpPr>
          <p:cNvPr id="3" name="Espace réservé du texte 2"/>
          <p:cNvSpPr>
            <a:spLocks noGrp="1"/>
          </p:cNvSpPr>
          <p:nvPr>
            <p:ph type="body" idx="1"/>
          </p:nvPr>
        </p:nvSpPr>
        <p:spPr>
          <a:xfrm>
            <a:off x="457200" y="1848187"/>
            <a:ext cx="8229600" cy="4525963"/>
          </a:xfrm>
        </p:spPr>
        <p:txBody>
          <a:bodyPr/>
          <a:lstStyle/>
          <a:p>
            <a:r>
              <a:rPr lang="en-US" smtClean="0">
                <a:latin typeface="Arial"/>
              </a:rPr>
              <a:t>“The barrier to entry for deep fakes technology is so low now, lots of entities short of nation-state actors are going to be able to produce this material and, again, destabilize not just American public trust but markets very rapidly,” said Sen. Ben Sasse, R-Neb.</a:t>
            </a:r>
          </a:p>
          <a:p>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C64906B5-E410-4A46-90A8-A5BD714A735B}" type="slidenum">
              <a:rPr lang="fr-FR" smtClean="0"/>
              <a:pPr/>
              <a:t>9</a:t>
            </a:fld>
            <a:endParaRPr lang="fr-F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795</Words>
  <Application>Microsoft Office PowerPoint</Application>
  <PresentationFormat>Affichage à l'écran (4:3)</PresentationFormat>
  <Paragraphs>34</Paragraphs>
  <Slides>11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11</vt:i4>
      </vt:variant>
    </vt:vector>
  </HeadingPairs>
  <TitlesOfParts>
    <vt:vector size="14" baseType="lpstr">
      <vt:lpstr>Arial</vt:lpstr>
      <vt:lpstr>Calibri</vt:lpstr>
      <vt:lpstr>Thème Office</vt:lpstr>
      <vt:lpstr>Semaine 7</vt:lpstr>
      <vt:lpstr>Analyse de l'information </vt:lpstr>
      <vt:lpstr>Analyse de l'information  (2)</vt:lpstr>
      <vt:lpstr>20190211_A New Tool Protects Videos From Deepfakes and Tampering.pdf</vt:lpstr>
      <vt:lpstr>20190211_A New Tool Protects Videos From Deepfakes and Tampering.pdf (2)</vt:lpstr>
      <vt:lpstr>20190210_Lawmakers warn of deepfake videos ahead of 2020 election.pdf</vt:lpstr>
      <vt:lpstr>20190210_Lawmakers warn of deepfake videos ahead of 2020 election.pdf (2)</vt:lpstr>
      <vt:lpstr>20190210_Deepfakes a national security threat.pdf</vt:lpstr>
      <vt:lpstr>20190210_Deepfakes a national security threat.pdf (2)</vt:lpstr>
      <vt:lpstr>20190211_Deepfakesélue interpelle gouvernement sur limpact des vidéos truquées dans le débat public.pdf</vt:lpstr>
      <vt:lpstr>20190211_Deepfakesélue interpelle gouvernement sur limpact des vidéos truquées dans le débat public.pdf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Semaine 7</dc:title>
  <dc:creator>Christophe</dc:creator>
  <cp:lastModifiedBy>Christophe</cp:lastModifiedBy>
  <cp:revision>2</cp:revision>
  <dcterms:created xsi:type="dcterms:W3CDTF">2019-05-30T04:45:36Z</dcterms:created>
  <dcterms:modified xsi:type="dcterms:W3CDTF">2019-05-30T04:48:48Z</dcterms:modified>
</cp:coreProperties>
</file>