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40" r:id="rId4"/>
  </p:sldMasterIdLst>
  <p:notesMasterIdLst>
    <p:notesMasterId r:id="rId19"/>
  </p:notesMasterIdLst>
  <p:handoutMasterIdLst>
    <p:handoutMasterId r:id="rId20"/>
  </p:handoutMasterIdLst>
  <p:sldIdLst>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60" r:id="rId18"/>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322" y="67"/>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5" d="100"/>
          <a:sy n="85" d="100"/>
        </p:scale>
        <p:origin x="385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http://www.irgei.org/"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png"/></Relationships>
</file>

<file path=ppt/diagrams/_rels/data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1" Type="http://schemas.openxmlformats.org/officeDocument/2006/relationships/hyperlink" Target="http://www.irgei.org/"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E3DB5D-9648-47DE-B64C-099F5977D27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fr-FR"/>
        </a:p>
      </dgm:t>
    </dgm:pt>
    <dgm:pt modelId="{6636DEB4-1E7C-4A34-82C0-E569DFC8EC71}">
      <dgm:prSet phldrT="[Texte]" custT="1"/>
      <dgm:spPr/>
      <dgm:t>
        <a:bodyPr/>
        <a:lstStyle/>
        <a:p>
          <a:r>
            <a:rPr lang="fr-FR" sz="1800" dirty="0"/>
            <a:t>Vient du grec </a:t>
          </a:r>
          <a:r>
            <a:rPr lang="fr-FR" sz="1800" i="1" dirty="0" err="1"/>
            <a:t>kubernetes</a:t>
          </a:r>
          <a:r>
            <a:rPr lang="fr-FR" sz="1800" i="1" dirty="0"/>
            <a:t>, </a:t>
          </a:r>
          <a:r>
            <a:rPr lang="fr-FR" sz="1800" dirty="0"/>
            <a:t>puis</a:t>
          </a:r>
          <a:r>
            <a:rPr lang="fr-FR" sz="1800" i="1" dirty="0"/>
            <a:t> </a:t>
          </a:r>
          <a:r>
            <a:rPr lang="fr-FR" sz="1800" i="1" dirty="0" err="1"/>
            <a:t>gubernare</a:t>
          </a:r>
          <a:r>
            <a:rPr lang="fr-FR" sz="1800" i="1" dirty="0"/>
            <a:t> en latin</a:t>
          </a:r>
          <a:r>
            <a:rPr lang="fr-FR" sz="1800" dirty="0"/>
            <a:t>, soit diriger une embarcation : </a:t>
          </a:r>
        </a:p>
      </dgm:t>
    </dgm:pt>
    <dgm:pt modelId="{A9E852C5-B992-4D42-90CF-B034CE2E9C0B}" type="parTrans" cxnId="{7D3BD285-5091-429D-BBB7-04003FE7D8AA}">
      <dgm:prSet/>
      <dgm:spPr/>
      <dgm:t>
        <a:bodyPr/>
        <a:lstStyle/>
        <a:p>
          <a:endParaRPr lang="fr-FR"/>
        </a:p>
      </dgm:t>
    </dgm:pt>
    <dgm:pt modelId="{79F801F4-5DF5-4E16-9650-D77413FF9D53}" type="sibTrans" cxnId="{7D3BD285-5091-429D-BBB7-04003FE7D8AA}">
      <dgm:prSet/>
      <dgm:spPr/>
      <dgm:t>
        <a:bodyPr/>
        <a:lstStyle/>
        <a:p>
          <a:endParaRPr lang="fr-FR"/>
        </a:p>
      </dgm:t>
    </dgm:pt>
    <dgm:pt modelId="{14BA3E83-CD54-4D80-B93E-7F733EAFD1FC}">
      <dgm:prSet phldrT="[Texte]"/>
      <dgm:spPr/>
      <dgm:t>
        <a:bodyPr/>
        <a:lstStyle/>
        <a:p>
          <a:r>
            <a:rPr lang="fr-FR" dirty="0"/>
            <a:t>La gouvernance c’est donc « </a:t>
          </a:r>
          <a:r>
            <a:rPr lang="fr-FR" b="1" dirty="0"/>
            <a:t>l'ensemble des mesures, des règles, des organes de décision, d'information et de surveillance qui permettent d'assurer le bon fonctionnement et le contrôle (…) d'une organisation </a:t>
          </a:r>
          <a:r>
            <a:rPr lang="fr-FR" dirty="0"/>
            <a:t>(…) » </a:t>
          </a:r>
        </a:p>
      </dgm:t>
    </dgm:pt>
    <dgm:pt modelId="{95ACBD66-52E3-415B-AD51-472366B1A8D5}" type="parTrans" cxnId="{CFEC6E50-0CC7-4F4C-AC0B-56CDB53795B1}">
      <dgm:prSet/>
      <dgm:spPr/>
      <dgm:t>
        <a:bodyPr/>
        <a:lstStyle/>
        <a:p>
          <a:endParaRPr lang="fr-FR"/>
        </a:p>
      </dgm:t>
    </dgm:pt>
    <dgm:pt modelId="{FEBD3C2D-1C02-416E-9534-A00E8CE7F202}" type="sibTrans" cxnId="{CFEC6E50-0CC7-4F4C-AC0B-56CDB53795B1}">
      <dgm:prSet/>
      <dgm:spPr/>
      <dgm:t>
        <a:bodyPr/>
        <a:lstStyle/>
        <a:p>
          <a:endParaRPr lang="fr-FR"/>
        </a:p>
      </dgm:t>
    </dgm:pt>
    <dgm:pt modelId="{0201FD72-C033-4119-8A24-36FAFF567955}">
      <dgm:prSet phldrT="[Texte]" custT="1"/>
      <dgm:spPr/>
      <dgm:t>
        <a:bodyPr/>
        <a:lstStyle/>
        <a:p>
          <a:r>
            <a:rPr lang="fr-FR" sz="1800" dirty="0"/>
            <a:t>Question de la prise de décision efficace au sein d'organisations où :</a:t>
          </a:r>
        </a:p>
      </dgm:t>
    </dgm:pt>
    <dgm:pt modelId="{B0ADFBAF-06E7-4613-904D-FB544F19DAE2}" type="parTrans" cxnId="{F6A4BB28-C3D4-4920-9D44-8B2F580C3BC4}">
      <dgm:prSet/>
      <dgm:spPr/>
      <dgm:t>
        <a:bodyPr/>
        <a:lstStyle/>
        <a:p>
          <a:endParaRPr lang="fr-FR"/>
        </a:p>
      </dgm:t>
    </dgm:pt>
    <dgm:pt modelId="{2BCC9641-6466-4B22-AAA3-E1974D9100E4}" type="sibTrans" cxnId="{F6A4BB28-C3D4-4920-9D44-8B2F580C3BC4}">
      <dgm:prSet/>
      <dgm:spPr/>
      <dgm:t>
        <a:bodyPr/>
        <a:lstStyle/>
        <a:p>
          <a:endParaRPr lang="fr-FR"/>
        </a:p>
      </dgm:t>
    </dgm:pt>
    <dgm:pt modelId="{6D168854-D4C5-460E-9924-D3BE66BED857}">
      <dgm:prSet phldrT="[Texte]" custT="1"/>
      <dgm:spPr/>
      <dgm:t>
        <a:bodyPr/>
        <a:lstStyle/>
        <a:p>
          <a:r>
            <a:rPr lang="fr-FR" sz="1400" dirty="0"/>
            <a:t>par extension diriger une organisation, un état</a:t>
          </a:r>
        </a:p>
      </dgm:t>
    </dgm:pt>
    <dgm:pt modelId="{4D57B125-4554-4801-97C3-E1A7B1054409}" type="parTrans" cxnId="{C287E918-6532-45F3-918E-613A880B672D}">
      <dgm:prSet/>
      <dgm:spPr/>
      <dgm:t>
        <a:bodyPr/>
        <a:lstStyle/>
        <a:p>
          <a:endParaRPr lang="fr-FR"/>
        </a:p>
      </dgm:t>
    </dgm:pt>
    <dgm:pt modelId="{7924FDC5-974D-42D3-80B6-7CDFF6EC322E}" type="sibTrans" cxnId="{C287E918-6532-45F3-918E-613A880B672D}">
      <dgm:prSet/>
      <dgm:spPr/>
      <dgm:t>
        <a:bodyPr/>
        <a:lstStyle/>
        <a:p>
          <a:endParaRPr lang="fr-FR"/>
        </a:p>
      </dgm:t>
    </dgm:pt>
    <dgm:pt modelId="{1C67B6BB-24D8-42B4-B6D6-32ACD478D047}">
      <dgm:prSet phldrT="[Texte]" custT="1"/>
      <dgm:spPr/>
      <dgm:t>
        <a:bodyPr/>
        <a:lstStyle/>
        <a:p>
          <a:r>
            <a:rPr lang="fr-FR" sz="1400" dirty="0"/>
            <a:t>a donné « cybernétique », soit la science des systèmes complexes qui s’intéresse aux interactions entre ces systèmes</a:t>
          </a:r>
        </a:p>
      </dgm:t>
    </dgm:pt>
    <dgm:pt modelId="{66E521E2-EAF9-426F-97D7-0E3A0D4F95A0}" type="parTrans" cxnId="{41115F0E-C6A3-4C44-B5C9-F0A9D7E735EA}">
      <dgm:prSet/>
      <dgm:spPr/>
      <dgm:t>
        <a:bodyPr/>
        <a:lstStyle/>
        <a:p>
          <a:endParaRPr lang="fr-FR"/>
        </a:p>
      </dgm:t>
    </dgm:pt>
    <dgm:pt modelId="{65394625-A0A1-4D7E-961A-FC0EA74E511A}" type="sibTrans" cxnId="{41115F0E-C6A3-4C44-B5C9-F0A9D7E735EA}">
      <dgm:prSet/>
      <dgm:spPr/>
      <dgm:t>
        <a:bodyPr/>
        <a:lstStyle/>
        <a:p>
          <a:endParaRPr lang="fr-FR"/>
        </a:p>
      </dgm:t>
    </dgm:pt>
    <dgm:pt modelId="{E0A0437A-68F2-4BD0-AA1E-20C8E2FC119E}">
      <dgm:prSet phldrT="[Texte]"/>
      <dgm:spPr/>
      <dgm:t>
        <a:bodyPr/>
        <a:lstStyle/>
        <a:p>
          <a:r>
            <a:rPr lang="fr-FR" dirty="0"/>
            <a:t>Institut de la Recherche sur la Gouvernance et l’Economie des Institutions (</a:t>
          </a:r>
          <a:r>
            <a:rPr lang="fr-FR"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http://www.irgei.org/</a:t>
          </a:r>
          <a:r>
            <a:rPr lang="fr-FR" dirty="0"/>
            <a:t>)</a:t>
          </a:r>
        </a:p>
      </dgm:t>
    </dgm:pt>
    <dgm:pt modelId="{CCBA01B5-EEB3-4E39-A564-01C82B867DAB}" type="parTrans" cxnId="{50FA7631-F386-44A7-AF2B-7D409A9B4B01}">
      <dgm:prSet/>
      <dgm:spPr/>
      <dgm:t>
        <a:bodyPr/>
        <a:lstStyle/>
        <a:p>
          <a:endParaRPr lang="fr-FR"/>
        </a:p>
      </dgm:t>
    </dgm:pt>
    <dgm:pt modelId="{E6F5A348-D264-46B2-A3D9-BDA6F407EC64}" type="sibTrans" cxnId="{50FA7631-F386-44A7-AF2B-7D409A9B4B01}">
      <dgm:prSet/>
      <dgm:spPr/>
      <dgm:t>
        <a:bodyPr/>
        <a:lstStyle/>
        <a:p>
          <a:endParaRPr lang="fr-FR"/>
        </a:p>
      </dgm:t>
    </dgm:pt>
    <dgm:pt modelId="{D3915A98-645C-4E36-ACF0-440EB5B8DFF7}">
      <dgm:prSet phldrT="[Texte]" custT="1"/>
      <dgm:spPr/>
      <dgm:t>
        <a:bodyPr/>
        <a:lstStyle/>
        <a:p>
          <a:r>
            <a:rPr lang="fr-FR" sz="1400" dirty="0"/>
            <a:t>il n’est pas toujours facile de cerner la répartition des pouvoirs, </a:t>
          </a:r>
        </a:p>
      </dgm:t>
    </dgm:pt>
    <dgm:pt modelId="{FC4EE6F1-CA7C-4C1D-B4ED-2AEBB5B5FD66}" type="parTrans" cxnId="{7D210391-D7E1-4BB4-9FBF-72CBEDE000DE}">
      <dgm:prSet/>
      <dgm:spPr/>
      <dgm:t>
        <a:bodyPr/>
        <a:lstStyle/>
        <a:p>
          <a:endParaRPr lang="fr-FR"/>
        </a:p>
      </dgm:t>
    </dgm:pt>
    <dgm:pt modelId="{64063761-AC42-4A6C-85AB-8CA5CA3BB69E}" type="sibTrans" cxnId="{7D210391-D7E1-4BB4-9FBF-72CBEDE000DE}">
      <dgm:prSet/>
      <dgm:spPr/>
      <dgm:t>
        <a:bodyPr/>
        <a:lstStyle/>
        <a:p>
          <a:endParaRPr lang="fr-FR"/>
        </a:p>
      </dgm:t>
    </dgm:pt>
    <dgm:pt modelId="{FFF8728D-3A62-40EC-9DEC-D25E6223CA5A}">
      <dgm:prSet phldrT="[Texte]" custT="1"/>
      <dgm:spPr/>
      <dgm:t>
        <a:bodyPr/>
        <a:lstStyle/>
        <a:p>
          <a:r>
            <a:rPr lang="fr-FR" sz="1400" dirty="0"/>
            <a:t>le processus décisionnel est souvent caractérisé par la confusion due aux intérêts divergents.</a:t>
          </a:r>
        </a:p>
      </dgm:t>
    </dgm:pt>
    <dgm:pt modelId="{F5DBCD93-A673-438E-B2C3-55F0AC3502AF}" type="parTrans" cxnId="{F09C524C-277E-4E6A-A8D2-74420E9B551E}">
      <dgm:prSet/>
      <dgm:spPr/>
      <dgm:t>
        <a:bodyPr/>
        <a:lstStyle/>
        <a:p>
          <a:endParaRPr lang="fr-FR"/>
        </a:p>
      </dgm:t>
    </dgm:pt>
    <dgm:pt modelId="{C87D0289-AEE2-4A70-ABF3-8D219E5144B6}" type="sibTrans" cxnId="{F09C524C-277E-4E6A-A8D2-74420E9B551E}">
      <dgm:prSet/>
      <dgm:spPr/>
      <dgm:t>
        <a:bodyPr/>
        <a:lstStyle/>
        <a:p>
          <a:endParaRPr lang="fr-FR"/>
        </a:p>
      </dgm:t>
    </dgm:pt>
    <dgm:pt modelId="{DD2BABC8-DDBD-43B1-9663-1CD1F0E32F3B}" type="pres">
      <dgm:prSet presAssocID="{21E3DB5D-9648-47DE-B64C-099F5977D27E}" presName="Name0" presStyleCnt="0">
        <dgm:presLayoutVars>
          <dgm:dir/>
          <dgm:resizeHandles val="exact"/>
        </dgm:presLayoutVars>
      </dgm:prSet>
      <dgm:spPr/>
    </dgm:pt>
    <dgm:pt modelId="{6F3A85A3-D967-4FC0-BEA7-71486C6DA867}" type="pres">
      <dgm:prSet presAssocID="{6636DEB4-1E7C-4A34-82C0-E569DFC8EC71}" presName="node" presStyleLbl="node1" presStyleIdx="0" presStyleCnt="3">
        <dgm:presLayoutVars>
          <dgm:bulletEnabled val="1"/>
        </dgm:presLayoutVars>
      </dgm:prSet>
      <dgm:spPr/>
    </dgm:pt>
    <dgm:pt modelId="{4C009F79-65BA-4B6A-9041-FA8BD3984535}" type="pres">
      <dgm:prSet presAssocID="{79F801F4-5DF5-4E16-9650-D77413FF9D53}" presName="sibTrans" presStyleCnt="0"/>
      <dgm:spPr/>
    </dgm:pt>
    <dgm:pt modelId="{8AC29C7B-9D78-4CC1-8AF7-D8596AE472D8}" type="pres">
      <dgm:prSet presAssocID="{14BA3E83-CD54-4D80-B93E-7F733EAFD1FC}" presName="node" presStyleLbl="node1" presStyleIdx="1" presStyleCnt="3">
        <dgm:presLayoutVars>
          <dgm:bulletEnabled val="1"/>
        </dgm:presLayoutVars>
      </dgm:prSet>
      <dgm:spPr/>
    </dgm:pt>
    <dgm:pt modelId="{2C8F599F-396F-4140-B337-C5505A85A58D}" type="pres">
      <dgm:prSet presAssocID="{FEBD3C2D-1C02-416E-9534-A00E8CE7F202}" presName="sibTrans" presStyleCnt="0"/>
      <dgm:spPr/>
    </dgm:pt>
    <dgm:pt modelId="{B177A17F-CA6A-460E-B2CF-106A328E5420}" type="pres">
      <dgm:prSet presAssocID="{0201FD72-C033-4119-8A24-36FAFF567955}" presName="node" presStyleLbl="node1" presStyleIdx="2" presStyleCnt="3">
        <dgm:presLayoutVars>
          <dgm:bulletEnabled val="1"/>
        </dgm:presLayoutVars>
      </dgm:prSet>
      <dgm:spPr/>
    </dgm:pt>
  </dgm:ptLst>
  <dgm:cxnLst>
    <dgm:cxn modelId="{41115F0E-C6A3-4C44-B5C9-F0A9D7E735EA}" srcId="{6636DEB4-1E7C-4A34-82C0-E569DFC8EC71}" destId="{1C67B6BB-24D8-42B4-B6D6-32ACD478D047}" srcOrd="1" destOrd="0" parTransId="{66E521E2-EAF9-426F-97D7-0E3A0D4F95A0}" sibTransId="{65394625-A0A1-4D7E-961A-FC0EA74E511A}"/>
    <dgm:cxn modelId="{C287E918-6532-45F3-918E-613A880B672D}" srcId="{6636DEB4-1E7C-4A34-82C0-E569DFC8EC71}" destId="{6D168854-D4C5-460E-9924-D3BE66BED857}" srcOrd="0" destOrd="0" parTransId="{4D57B125-4554-4801-97C3-E1A7B1054409}" sibTransId="{7924FDC5-974D-42D3-80B6-7CDFF6EC322E}"/>
    <dgm:cxn modelId="{F6A4BB28-C3D4-4920-9D44-8B2F580C3BC4}" srcId="{21E3DB5D-9648-47DE-B64C-099F5977D27E}" destId="{0201FD72-C033-4119-8A24-36FAFF567955}" srcOrd="2" destOrd="0" parTransId="{B0ADFBAF-06E7-4613-904D-FB544F19DAE2}" sibTransId="{2BCC9641-6466-4B22-AAA3-E1974D9100E4}"/>
    <dgm:cxn modelId="{50FA7631-F386-44A7-AF2B-7D409A9B4B01}" srcId="{14BA3E83-CD54-4D80-B93E-7F733EAFD1FC}" destId="{E0A0437A-68F2-4BD0-AA1E-20C8E2FC119E}" srcOrd="0" destOrd="0" parTransId="{CCBA01B5-EEB3-4E39-A564-01C82B867DAB}" sibTransId="{E6F5A348-D264-46B2-A3D9-BDA6F407EC64}"/>
    <dgm:cxn modelId="{F09C524C-277E-4E6A-A8D2-74420E9B551E}" srcId="{0201FD72-C033-4119-8A24-36FAFF567955}" destId="{FFF8728D-3A62-40EC-9DEC-D25E6223CA5A}" srcOrd="1" destOrd="0" parTransId="{F5DBCD93-A673-438E-B2C3-55F0AC3502AF}" sibTransId="{C87D0289-AEE2-4A70-ABF3-8D219E5144B6}"/>
    <dgm:cxn modelId="{CFEC6E50-0CC7-4F4C-AC0B-56CDB53795B1}" srcId="{21E3DB5D-9648-47DE-B64C-099F5977D27E}" destId="{14BA3E83-CD54-4D80-B93E-7F733EAFD1FC}" srcOrd="1" destOrd="0" parTransId="{95ACBD66-52E3-415B-AD51-472366B1A8D5}" sibTransId="{FEBD3C2D-1C02-416E-9534-A00E8CE7F202}"/>
    <dgm:cxn modelId="{03E83055-218F-43CE-896B-77A7C55C0935}" type="presOf" srcId="{21E3DB5D-9648-47DE-B64C-099F5977D27E}" destId="{DD2BABC8-DDBD-43B1-9663-1CD1F0E32F3B}" srcOrd="0" destOrd="0" presId="urn:microsoft.com/office/officeart/2005/8/layout/hList6"/>
    <dgm:cxn modelId="{4121A47F-B409-43C9-A3C8-ABBBE5BEF0C8}" type="presOf" srcId="{E0A0437A-68F2-4BD0-AA1E-20C8E2FC119E}" destId="{8AC29C7B-9D78-4CC1-8AF7-D8596AE472D8}" srcOrd="0" destOrd="1" presId="urn:microsoft.com/office/officeart/2005/8/layout/hList6"/>
    <dgm:cxn modelId="{7D3BD285-5091-429D-BBB7-04003FE7D8AA}" srcId="{21E3DB5D-9648-47DE-B64C-099F5977D27E}" destId="{6636DEB4-1E7C-4A34-82C0-E569DFC8EC71}" srcOrd="0" destOrd="0" parTransId="{A9E852C5-B992-4D42-90CF-B034CE2E9C0B}" sibTransId="{79F801F4-5DF5-4E16-9650-D77413FF9D53}"/>
    <dgm:cxn modelId="{A54CC986-CDD9-4178-AFBE-CE30125E66A3}" type="presOf" srcId="{6D168854-D4C5-460E-9924-D3BE66BED857}" destId="{6F3A85A3-D967-4FC0-BEA7-71486C6DA867}" srcOrd="0" destOrd="1" presId="urn:microsoft.com/office/officeart/2005/8/layout/hList6"/>
    <dgm:cxn modelId="{7D210391-D7E1-4BB4-9FBF-72CBEDE000DE}" srcId="{0201FD72-C033-4119-8A24-36FAFF567955}" destId="{D3915A98-645C-4E36-ACF0-440EB5B8DFF7}" srcOrd="0" destOrd="0" parTransId="{FC4EE6F1-CA7C-4C1D-B4ED-2AEBB5B5FD66}" sibTransId="{64063761-AC42-4A6C-85AB-8CA5CA3BB69E}"/>
    <dgm:cxn modelId="{BE53AE9C-50DE-4B2D-B22F-AEA30B4AF291}" type="presOf" srcId="{FFF8728D-3A62-40EC-9DEC-D25E6223CA5A}" destId="{B177A17F-CA6A-460E-B2CF-106A328E5420}" srcOrd="0" destOrd="2" presId="urn:microsoft.com/office/officeart/2005/8/layout/hList6"/>
    <dgm:cxn modelId="{04AC0DAD-1B87-418D-80DE-B0475599FC03}" type="presOf" srcId="{D3915A98-645C-4E36-ACF0-440EB5B8DFF7}" destId="{B177A17F-CA6A-460E-B2CF-106A328E5420}" srcOrd="0" destOrd="1" presId="urn:microsoft.com/office/officeart/2005/8/layout/hList6"/>
    <dgm:cxn modelId="{91B7ACAF-314F-41F1-9C44-69BC35EB9529}" type="presOf" srcId="{0201FD72-C033-4119-8A24-36FAFF567955}" destId="{B177A17F-CA6A-460E-B2CF-106A328E5420}" srcOrd="0" destOrd="0" presId="urn:microsoft.com/office/officeart/2005/8/layout/hList6"/>
    <dgm:cxn modelId="{9675E4D1-DCC6-4539-90C5-3550535F8AF4}" type="presOf" srcId="{6636DEB4-1E7C-4A34-82C0-E569DFC8EC71}" destId="{6F3A85A3-D967-4FC0-BEA7-71486C6DA867}" srcOrd="0" destOrd="0" presId="urn:microsoft.com/office/officeart/2005/8/layout/hList6"/>
    <dgm:cxn modelId="{9EC213DE-E51B-486E-8BEA-8B2FA41CF552}" type="presOf" srcId="{1C67B6BB-24D8-42B4-B6D6-32ACD478D047}" destId="{6F3A85A3-D967-4FC0-BEA7-71486C6DA867}" srcOrd="0" destOrd="2" presId="urn:microsoft.com/office/officeart/2005/8/layout/hList6"/>
    <dgm:cxn modelId="{3CE462EB-0463-4C3C-B2F5-47720F5ED557}" type="presOf" srcId="{14BA3E83-CD54-4D80-B93E-7F733EAFD1FC}" destId="{8AC29C7B-9D78-4CC1-8AF7-D8596AE472D8}" srcOrd="0" destOrd="0" presId="urn:microsoft.com/office/officeart/2005/8/layout/hList6"/>
    <dgm:cxn modelId="{14388446-5D73-44D2-AE77-10AFD48E78A2}" type="presParOf" srcId="{DD2BABC8-DDBD-43B1-9663-1CD1F0E32F3B}" destId="{6F3A85A3-D967-4FC0-BEA7-71486C6DA867}" srcOrd="0" destOrd="0" presId="urn:microsoft.com/office/officeart/2005/8/layout/hList6"/>
    <dgm:cxn modelId="{ADBB5920-08C1-4AAF-9B60-67DB06D9E040}" type="presParOf" srcId="{DD2BABC8-DDBD-43B1-9663-1CD1F0E32F3B}" destId="{4C009F79-65BA-4B6A-9041-FA8BD3984535}" srcOrd="1" destOrd="0" presId="urn:microsoft.com/office/officeart/2005/8/layout/hList6"/>
    <dgm:cxn modelId="{006DAC29-A6C0-4DA8-9142-6212A2899DC2}" type="presParOf" srcId="{DD2BABC8-DDBD-43B1-9663-1CD1F0E32F3B}" destId="{8AC29C7B-9D78-4CC1-8AF7-D8596AE472D8}" srcOrd="2" destOrd="0" presId="urn:microsoft.com/office/officeart/2005/8/layout/hList6"/>
    <dgm:cxn modelId="{44AB04D2-3481-40B5-B492-039FC101465D}" type="presParOf" srcId="{DD2BABC8-DDBD-43B1-9663-1CD1F0E32F3B}" destId="{2C8F599F-396F-4140-B337-C5505A85A58D}" srcOrd="3" destOrd="0" presId="urn:microsoft.com/office/officeart/2005/8/layout/hList6"/>
    <dgm:cxn modelId="{2A974D20-EB30-4EBD-9880-A93634FCEC5F}" type="presParOf" srcId="{DD2BABC8-DDBD-43B1-9663-1CD1F0E32F3B}" destId="{B177A17F-CA6A-460E-B2CF-106A328E5420}"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19BC9-164A-443C-9EB4-F682EA7B680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fr-FR"/>
        </a:p>
      </dgm:t>
    </dgm:pt>
    <dgm:pt modelId="{E8A9693C-1714-4361-B1D2-72F3AD0BA0BC}">
      <dgm:prSet/>
      <dgm:spPr/>
      <dgm:t>
        <a:bodyPr/>
        <a:lstStyle/>
        <a:p>
          <a:r>
            <a:rPr lang="fr-FR" dirty="0"/>
            <a:t>Chaque organisation dispose de son propre système de gouvernance</a:t>
          </a:r>
        </a:p>
      </dgm:t>
    </dgm:pt>
    <dgm:pt modelId="{2D579F73-90ED-46B5-B0FE-0EE9C44F549C}" type="parTrans" cxnId="{D38D6781-5FAD-4C27-8D67-40445A2CEAF0}">
      <dgm:prSet/>
      <dgm:spPr/>
      <dgm:t>
        <a:bodyPr/>
        <a:lstStyle/>
        <a:p>
          <a:endParaRPr lang="fr-FR"/>
        </a:p>
      </dgm:t>
    </dgm:pt>
    <dgm:pt modelId="{4BCB6CB9-4444-438D-A5E6-39D6E97319DB}" type="sibTrans" cxnId="{D38D6781-5FAD-4C27-8D67-40445A2CEAF0}">
      <dgm:prSet/>
      <dgm:spPr/>
      <dgm:t>
        <a:bodyPr/>
        <a:lstStyle/>
        <a:p>
          <a:endParaRPr lang="fr-FR"/>
        </a:p>
      </dgm:t>
    </dgm:pt>
    <dgm:pt modelId="{DE3BCC7C-EA18-4815-A5F9-67990D48A2CB}">
      <dgm:prSet/>
      <dgm:spPr/>
      <dgm:t>
        <a:bodyPr/>
        <a:lstStyle/>
        <a:p>
          <a:r>
            <a:rPr lang="fr-FR" dirty="0"/>
            <a:t>Il intègre des « sous-systèmes » (directions, services, unités, projets…) ayant leur propre mode de gouvernance</a:t>
          </a:r>
        </a:p>
      </dgm:t>
    </dgm:pt>
    <dgm:pt modelId="{AFCA0210-574F-403C-B807-FCDC61EA6A00}" type="parTrans" cxnId="{99D0983A-4D00-4F95-9CE6-1E448D576CBC}">
      <dgm:prSet/>
      <dgm:spPr/>
      <dgm:t>
        <a:bodyPr/>
        <a:lstStyle/>
        <a:p>
          <a:endParaRPr lang="fr-FR"/>
        </a:p>
      </dgm:t>
    </dgm:pt>
    <dgm:pt modelId="{9ED4F249-FCD3-475F-A094-E76662A57758}" type="sibTrans" cxnId="{99D0983A-4D00-4F95-9CE6-1E448D576CBC}">
      <dgm:prSet/>
      <dgm:spPr/>
      <dgm:t>
        <a:bodyPr/>
        <a:lstStyle/>
        <a:p>
          <a:endParaRPr lang="fr-FR"/>
        </a:p>
      </dgm:t>
    </dgm:pt>
    <dgm:pt modelId="{71EDA87D-2880-46C3-A7E0-31F284DC3EF5}">
      <dgm:prSet/>
      <dgm:spPr/>
      <dgm:t>
        <a:bodyPr/>
        <a:lstStyle/>
        <a:p>
          <a:r>
            <a:rPr lang="fr-FR" dirty="0"/>
            <a:t>Le dispositif de veille est l’un de ces sous-systèmes</a:t>
          </a:r>
        </a:p>
      </dgm:t>
    </dgm:pt>
    <dgm:pt modelId="{140B20B9-2F03-4441-A6C0-6A86AF94C1D6}" type="parTrans" cxnId="{4A2C4556-0682-4E20-B3FE-50E7CD61D895}">
      <dgm:prSet/>
      <dgm:spPr/>
      <dgm:t>
        <a:bodyPr/>
        <a:lstStyle/>
        <a:p>
          <a:endParaRPr lang="fr-FR"/>
        </a:p>
      </dgm:t>
    </dgm:pt>
    <dgm:pt modelId="{E47EA8D5-77C5-41D1-9629-C6F83619A92F}" type="sibTrans" cxnId="{4A2C4556-0682-4E20-B3FE-50E7CD61D895}">
      <dgm:prSet/>
      <dgm:spPr/>
      <dgm:t>
        <a:bodyPr/>
        <a:lstStyle/>
        <a:p>
          <a:endParaRPr lang="fr-FR"/>
        </a:p>
      </dgm:t>
    </dgm:pt>
    <dgm:pt modelId="{DB78884F-C14E-4E63-B2E3-E6D796A74F13}" type="pres">
      <dgm:prSet presAssocID="{B8519BC9-164A-443C-9EB4-F682EA7B680D}" presName="linear" presStyleCnt="0">
        <dgm:presLayoutVars>
          <dgm:dir/>
          <dgm:resizeHandles val="exact"/>
        </dgm:presLayoutVars>
      </dgm:prSet>
      <dgm:spPr/>
    </dgm:pt>
    <dgm:pt modelId="{03903CDF-D848-46D2-8AEE-44D920293B43}" type="pres">
      <dgm:prSet presAssocID="{E8A9693C-1714-4361-B1D2-72F3AD0BA0BC}" presName="comp" presStyleCnt="0"/>
      <dgm:spPr/>
    </dgm:pt>
    <dgm:pt modelId="{4B0C30DA-99AE-4657-AC79-722E28802D6D}" type="pres">
      <dgm:prSet presAssocID="{E8A9693C-1714-4361-B1D2-72F3AD0BA0BC}" presName="box" presStyleLbl="node1" presStyleIdx="0" presStyleCnt="3"/>
      <dgm:spPr/>
    </dgm:pt>
    <dgm:pt modelId="{E7DF7100-C055-4906-8E16-002EAE3AA790}" type="pres">
      <dgm:prSet presAssocID="{E8A9693C-1714-4361-B1D2-72F3AD0BA0BC}"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36730266-4FD6-48BF-B361-7F2AE198E02A}" type="pres">
      <dgm:prSet presAssocID="{E8A9693C-1714-4361-B1D2-72F3AD0BA0BC}" presName="text" presStyleLbl="node1" presStyleIdx="0" presStyleCnt="3">
        <dgm:presLayoutVars>
          <dgm:bulletEnabled val="1"/>
        </dgm:presLayoutVars>
      </dgm:prSet>
      <dgm:spPr/>
    </dgm:pt>
    <dgm:pt modelId="{85FA138C-388A-4E2D-9C60-B79E36F97655}" type="pres">
      <dgm:prSet presAssocID="{4BCB6CB9-4444-438D-A5E6-39D6E97319DB}" presName="spacer" presStyleCnt="0"/>
      <dgm:spPr/>
    </dgm:pt>
    <dgm:pt modelId="{BD04A2A3-493A-4083-8D96-D3AE067FE553}" type="pres">
      <dgm:prSet presAssocID="{DE3BCC7C-EA18-4815-A5F9-67990D48A2CB}" presName="comp" presStyleCnt="0"/>
      <dgm:spPr/>
    </dgm:pt>
    <dgm:pt modelId="{D7CCC56B-498A-46D4-B0A0-C36F929E102B}" type="pres">
      <dgm:prSet presAssocID="{DE3BCC7C-EA18-4815-A5F9-67990D48A2CB}" presName="box" presStyleLbl="node1" presStyleIdx="1" presStyleCnt="3"/>
      <dgm:spPr/>
    </dgm:pt>
    <dgm:pt modelId="{BABFB673-7E9A-42F7-A81F-829B67E1A546}" type="pres">
      <dgm:prSet presAssocID="{DE3BCC7C-EA18-4815-A5F9-67990D48A2CB}"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0E27745C-CF18-4CCC-994A-800F8CB4296D}" type="pres">
      <dgm:prSet presAssocID="{DE3BCC7C-EA18-4815-A5F9-67990D48A2CB}" presName="text" presStyleLbl="node1" presStyleIdx="1" presStyleCnt="3">
        <dgm:presLayoutVars>
          <dgm:bulletEnabled val="1"/>
        </dgm:presLayoutVars>
      </dgm:prSet>
      <dgm:spPr/>
    </dgm:pt>
    <dgm:pt modelId="{E7418B7F-2DB7-4820-9EAA-6B3E3F3E5B60}" type="pres">
      <dgm:prSet presAssocID="{9ED4F249-FCD3-475F-A094-E76662A57758}" presName="spacer" presStyleCnt="0"/>
      <dgm:spPr/>
    </dgm:pt>
    <dgm:pt modelId="{F4960E40-E6C0-464F-9D8C-C719B81A7DF2}" type="pres">
      <dgm:prSet presAssocID="{71EDA87D-2880-46C3-A7E0-31F284DC3EF5}" presName="comp" presStyleCnt="0"/>
      <dgm:spPr/>
    </dgm:pt>
    <dgm:pt modelId="{4628F3F4-3986-4BF1-979E-D65664BA1287}" type="pres">
      <dgm:prSet presAssocID="{71EDA87D-2880-46C3-A7E0-31F284DC3EF5}" presName="box" presStyleLbl="node1" presStyleIdx="2" presStyleCnt="3"/>
      <dgm:spPr/>
    </dgm:pt>
    <dgm:pt modelId="{4A785794-5FCE-41B8-839F-B2CD32384CE8}" type="pres">
      <dgm:prSet presAssocID="{71EDA87D-2880-46C3-A7E0-31F284DC3EF5}"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dgm:spPr>
    </dgm:pt>
    <dgm:pt modelId="{0E397721-E1DC-4971-97B4-2814C2EC3A8F}" type="pres">
      <dgm:prSet presAssocID="{71EDA87D-2880-46C3-A7E0-31F284DC3EF5}" presName="text" presStyleLbl="node1" presStyleIdx="2" presStyleCnt="3">
        <dgm:presLayoutVars>
          <dgm:bulletEnabled val="1"/>
        </dgm:presLayoutVars>
      </dgm:prSet>
      <dgm:spPr/>
    </dgm:pt>
  </dgm:ptLst>
  <dgm:cxnLst>
    <dgm:cxn modelId="{3A39200D-A20F-453E-8EBA-5E6929981176}" type="presOf" srcId="{E8A9693C-1714-4361-B1D2-72F3AD0BA0BC}" destId="{36730266-4FD6-48BF-B361-7F2AE198E02A}" srcOrd="1" destOrd="0" presId="urn:microsoft.com/office/officeart/2005/8/layout/vList4"/>
    <dgm:cxn modelId="{734B1833-847C-41DA-A256-35CF07DAFABC}" type="presOf" srcId="{E8A9693C-1714-4361-B1D2-72F3AD0BA0BC}" destId="{4B0C30DA-99AE-4657-AC79-722E28802D6D}" srcOrd="0" destOrd="0" presId="urn:microsoft.com/office/officeart/2005/8/layout/vList4"/>
    <dgm:cxn modelId="{99D0983A-4D00-4F95-9CE6-1E448D576CBC}" srcId="{B8519BC9-164A-443C-9EB4-F682EA7B680D}" destId="{DE3BCC7C-EA18-4815-A5F9-67990D48A2CB}" srcOrd="1" destOrd="0" parTransId="{AFCA0210-574F-403C-B807-FCDC61EA6A00}" sibTransId="{9ED4F249-FCD3-475F-A094-E76662A57758}"/>
    <dgm:cxn modelId="{5B16AA3A-BFE5-421E-8606-E16A91040D84}" type="presOf" srcId="{B8519BC9-164A-443C-9EB4-F682EA7B680D}" destId="{DB78884F-C14E-4E63-B2E3-E6D796A74F13}" srcOrd="0" destOrd="0" presId="urn:microsoft.com/office/officeart/2005/8/layout/vList4"/>
    <dgm:cxn modelId="{7501ED6F-B5B3-4D43-8A12-6A0FC26AF606}" type="presOf" srcId="{71EDA87D-2880-46C3-A7E0-31F284DC3EF5}" destId="{0E397721-E1DC-4971-97B4-2814C2EC3A8F}" srcOrd="1" destOrd="0" presId="urn:microsoft.com/office/officeart/2005/8/layout/vList4"/>
    <dgm:cxn modelId="{4A2C4556-0682-4E20-B3FE-50E7CD61D895}" srcId="{B8519BC9-164A-443C-9EB4-F682EA7B680D}" destId="{71EDA87D-2880-46C3-A7E0-31F284DC3EF5}" srcOrd="2" destOrd="0" parTransId="{140B20B9-2F03-4441-A6C0-6A86AF94C1D6}" sibTransId="{E47EA8D5-77C5-41D1-9629-C6F83619A92F}"/>
    <dgm:cxn modelId="{F5B4FA7D-AC19-48B4-A39F-8544BC040E7D}" type="presOf" srcId="{DE3BCC7C-EA18-4815-A5F9-67990D48A2CB}" destId="{D7CCC56B-498A-46D4-B0A0-C36F929E102B}" srcOrd="0" destOrd="0" presId="urn:microsoft.com/office/officeart/2005/8/layout/vList4"/>
    <dgm:cxn modelId="{D38D6781-5FAD-4C27-8D67-40445A2CEAF0}" srcId="{B8519BC9-164A-443C-9EB4-F682EA7B680D}" destId="{E8A9693C-1714-4361-B1D2-72F3AD0BA0BC}" srcOrd="0" destOrd="0" parTransId="{2D579F73-90ED-46B5-B0FE-0EE9C44F549C}" sibTransId="{4BCB6CB9-4444-438D-A5E6-39D6E97319DB}"/>
    <dgm:cxn modelId="{66ACFC9D-118E-46C9-939D-BAD4D994D672}" type="presOf" srcId="{DE3BCC7C-EA18-4815-A5F9-67990D48A2CB}" destId="{0E27745C-CF18-4CCC-994A-800F8CB4296D}" srcOrd="1" destOrd="0" presId="urn:microsoft.com/office/officeart/2005/8/layout/vList4"/>
    <dgm:cxn modelId="{DBFD09FC-33FC-4CB3-B3FA-B46BEAE665E0}" type="presOf" srcId="{71EDA87D-2880-46C3-A7E0-31F284DC3EF5}" destId="{4628F3F4-3986-4BF1-979E-D65664BA1287}" srcOrd="0" destOrd="0" presId="urn:microsoft.com/office/officeart/2005/8/layout/vList4"/>
    <dgm:cxn modelId="{251254CB-E7EE-49BF-95A5-08E5C172D998}" type="presParOf" srcId="{DB78884F-C14E-4E63-B2E3-E6D796A74F13}" destId="{03903CDF-D848-46D2-8AEE-44D920293B43}" srcOrd="0" destOrd="0" presId="urn:microsoft.com/office/officeart/2005/8/layout/vList4"/>
    <dgm:cxn modelId="{B58B562B-D725-453E-B162-484A396ABE7C}" type="presParOf" srcId="{03903CDF-D848-46D2-8AEE-44D920293B43}" destId="{4B0C30DA-99AE-4657-AC79-722E28802D6D}" srcOrd="0" destOrd="0" presId="urn:microsoft.com/office/officeart/2005/8/layout/vList4"/>
    <dgm:cxn modelId="{A64A5AD3-FB37-4862-B705-270F929E2D77}" type="presParOf" srcId="{03903CDF-D848-46D2-8AEE-44D920293B43}" destId="{E7DF7100-C055-4906-8E16-002EAE3AA790}" srcOrd="1" destOrd="0" presId="urn:microsoft.com/office/officeart/2005/8/layout/vList4"/>
    <dgm:cxn modelId="{15F455DB-D7EE-467D-AAD8-47460137D59D}" type="presParOf" srcId="{03903CDF-D848-46D2-8AEE-44D920293B43}" destId="{36730266-4FD6-48BF-B361-7F2AE198E02A}" srcOrd="2" destOrd="0" presId="urn:microsoft.com/office/officeart/2005/8/layout/vList4"/>
    <dgm:cxn modelId="{1F265FC3-BF3A-4B75-AE53-4295B345DD7E}" type="presParOf" srcId="{DB78884F-C14E-4E63-B2E3-E6D796A74F13}" destId="{85FA138C-388A-4E2D-9C60-B79E36F97655}" srcOrd="1" destOrd="0" presId="urn:microsoft.com/office/officeart/2005/8/layout/vList4"/>
    <dgm:cxn modelId="{53A0360A-54A8-47E8-AF34-2B00209C812C}" type="presParOf" srcId="{DB78884F-C14E-4E63-B2E3-E6D796A74F13}" destId="{BD04A2A3-493A-4083-8D96-D3AE067FE553}" srcOrd="2" destOrd="0" presId="urn:microsoft.com/office/officeart/2005/8/layout/vList4"/>
    <dgm:cxn modelId="{DCC71E9D-24E6-4C5D-996B-360AB41C0688}" type="presParOf" srcId="{BD04A2A3-493A-4083-8D96-D3AE067FE553}" destId="{D7CCC56B-498A-46D4-B0A0-C36F929E102B}" srcOrd="0" destOrd="0" presId="urn:microsoft.com/office/officeart/2005/8/layout/vList4"/>
    <dgm:cxn modelId="{D7E9AEBF-6C69-4315-BAAD-3CB8EA88F7C2}" type="presParOf" srcId="{BD04A2A3-493A-4083-8D96-D3AE067FE553}" destId="{BABFB673-7E9A-42F7-A81F-829B67E1A546}" srcOrd="1" destOrd="0" presId="urn:microsoft.com/office/officeart/2005/8/layout/vList4"/>
    <dgm:cxn modelId="{5B95BD94-F533-45A4-AA70-0C75C7BE6621}" type="presParOf" srcId="{BD04A2A3-493A-4083-8D96-D3AE067FE553}" destId="{0E27745C-CF18-4CCC-994A-800F8CB4296D}" srcOrd="2" destOrd="0" presId="urn:microsoft.com/office/officeart/2005/8/layout/vList4"/>
    <dgm:cxn modelId="{29848004-C01D-46EB-9B2E-19DFB4C4AC55}" type="presParOf" srcId="{DB78884F-C14E-4E63-B2E3-E6D796A74F13}" destId="{E7418B7F-2DB7-4820-9EAA-6B3E3F3E5B60}" srcOrd="3" destOrd="0" presId="urn:microsoft.com/office/officeart/2005/8/layout/vList4"/>
    <dgm:cxn modelId="{F2BAEC26-45D2-4426-8B62-F6E6F0F1ADFE}" type="presParOf" srcId="{DB78884F-C14E-4E63-B2E3-E6D796A74F13}" destId="{F4960E40-E6C0-464F-9D8C-C719B81A7DF2}" srcOrd="4" destOrd="0" presId="urn:microsoft.com/office/officeart/2005/8/layout/vList4"/>
    <dgm:cxn modelId="{C418C954-07A8-4E6F-8FAB-F84D824AE74F}" type="presParOf" srcId="{F4960E40-E6C0-464F-9D8C-C719B81A7DF2}" destId="{4628F3F4-3986-4BF1-979E-D65664BA1287}" srcOrd="0" destOrd="0" presId="urn:microsoft.com/office/officeart/2005/8/layout/vList4"/>
    <dgm:cxn modelId="{78908D47-51DD-4198-AE89-7CDC827E3B4F}" type="presParOf" srcId="{F4960E40-E6C0-464F-9D8C-C719B81A7DF2}" destId="{4A785794-5FCE-41B8-839F-B2CD32384CE8}" srcOrd="1" destOrd="0" presId="urn:microsoft.com/office/officeart/2005/8/layout/vList4"/>
    <dgm:cxn modelId="{0EEBAA4A-6FD3-4B99-90E3-B0232868C679}" type="presParOf" srcId="{F4960E40-E6C0-464F-9D8C-C719B81A7DF2}" destId="{0E397721-E1DC-4971-97B4-2814C2EC3A8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680130-A5D9-465F-A21E-F817DC4614F0}"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fr-FR"/>
        </a:p>
      </dgm:t>
    </dgm:pt>
    <dgm:pt modelId="{F9F439B8-3481-4C31-ADBD-A9DEE698847C}">
      <dgm:prSet custT="1"/>
      <dgm:spPr/>
      <dgm:t>
        <a:bodyPr/>
        <a:lstStyle/>
        <a:p>
          <a:r>
            <a:rPr lang="fr-FR" sz="2200" dirty="0"/>
            <a:t>Ces systèmes interagissent </a:t>
          </a:r>
        </a:p>
      </dgm:t>
    </dgm:pt>
    <dgm:pt modelId="{B385A2C1-B53C-4358-9BCC-BF36D05B5FA8}" type="parTrans" cxnId="{48B9A3D6-6346-45AF-BA94-519B65B87191}">
      <dgm:prSet/>
      <dgm:spPr/>
      <dgm:t>
        <a:bodyPr/>
        <a:lstStyle/>
        <a:p>
          <a:endParaRPr lang="fr-FR"/>
        </a:p>
      </dgm:t>
    </dgm:pt>
    <dgm:pt modelId="{8D4C4D3B-ABA9-4F28-9B53-4701B10E3939}" type="sibTrans" cxnId="{48B9A3D6-6346-45AF-BA94-519B65B87191}">
      <dgm:prSet/>
      <dgm:spPr/>
      <dgm:t>
        <a:bodyPr/>
        <a:lstStyle/>
        <a:p>
          <a:endParaRPr lang="fr-FR"/>
        </a:p>
      </dgm:t>
    </dgm:pt>
    <dgm:pt modelId="{B09339FC-DD5A-4C61-A80C-2BFBADD6B043}">
      <dgm:prSet/>
      <dgm:spPr/>
      <dgm:t>
        <a:bodyPr/>
        <a:lstStyle/>
        <a:p>
          <a:r>
            <a:rPr lang="fr-FR" dirty="0"/>
            <a:t>La veille n’est stratégique que </a:t>
          </a:r>
          <a:r>
            <a:rPr lang="fr-FR" b="1" dirty="0"/>
            <a:t>si elle s’aligne sur le plan stratégique de l’organisation</a:t>
          </a:r>
          <a:r>
            <a:rPr lang="fr-FR" dirty="0"/>
            <a:t>. </a:t>
          </a:r>
        </a:p>
      </dgm:t>
    </dgm:pt>
    <dgm:pt modelId="{FBF137C8-5CCC-44FC-B2B9-25EFDB135876}" type="parTrans" cxnId="{B6CB5A35-28CA-4B5A-BA1F-068C61675DF4}">
      <dgm:prSet/>
      <dgm:spPr/>
      <dgm:t>
        <a:bodyPr/>
        <a:lstStyle/>
        <a:p>
          <a:endParaRPr lang="fr-FR"/>
        </a:p>
      </dgm:t>
    </dgm:pt>
    <dgm:pt modelId="{FD01FB05-D194-4FC4-A121-4A6FE49EAE88}" type="sibTrans" cxnId="{B6CB5A35-28CA-4B5A-BA1F-068C61675DF4}">
      <dgm:prSet/>
      <dgm:spPr/>
      <dgm:t>
        <a:bodyPr/>
        <a:lstStyle/>
        <a:p>
          <a:endParaRPr lang="fr-FR"/>
        </a:p>
      </dgm:t>
    </dgm:pt>
    <dgm:pt modelId="{A3935042-D3E3-438B-BBF6-3AA56469E004}">
      <dgm:prSet/>
      <dgm:spPr/>
      <dgm:t>
        <a:bodyPr/>
        <a:lstStyle/>
        <a:p>
          <a:r>
            <a:rPr lang="fr-FR" dirty="0"/>
            <a:t>Elle va alimenter en informations les décideurs pour les aider à … gouverner le navire.</a:t>
          </a:r>
        </a:p>
      </dgm:t>
    </dgm:pt>
    <dgm:pt modelId="{CEA5949F-45DC-4C0E-8C39-6A87A66651AF}" type="parTrans" cxnId="{1BD9E133-DF14-4C2C-BB11-2C9224A7EF5A}">
      <dgm:prSet/>
      <dgm:spPr/>
      <dgm:t>
        <a:bodyPr/>
        <a:lstStyle/>
        <a:p>
          <a:endParaRPr lang="fr-FR"/>
        </a:p>
      </dgm:t>
    </dgm:pt>
    <dgm:pt modelId="{24F16449-5482-4DD7-8266-67062A84BD8D}" type="sibTrans" cxnId="{1BD9E133-DF14-4C2C-BB11-2C9224A7EF5A}">
      <dgm:prSet/>
      <dgm:spPr/>
      <dgm:t>
        <a:bodyPr/>
        <a:lstStyle/>
        <a:p>
          <a:endParaRPr lang="fr-FR"/>
        </a:p>
      </dgm:t>
    </dgm:pt>
    <dgm:pt modelId="{92833743-B8B7-41BF-BD95-0652019283E4}">
      <dgm:prSet/>
      <dgm:spPr/>
      <dgm:t>
        <a:bodyPr/>
        <a:lstStyle/>
        <a:p>
          <a:endParaRPr lang="fr-FR"/>
        </a:p>
      </dgm:t>
    </dgm:pt>
    <dgm:pt modelId="{159C3C1D-FC60-4072-8A75-9F4D84452A21}" type="parTrans" cxnId="{0183369C-A71D-49B9-AC24-6182DC686981}">
      <dgm:prSet/>
      <dgm:spPr/>
      <dgm:t>
        <a:bodyPr/>
        <a:lstStyle/>
        <a:p>
          <a:endParaRPr lang="fr-FR"/>
        </a:p>
      </dgm:t>
    </dgm:pt>
    <dgm:pt modelId="{31AC897C-E785-4FEF-A17A-FE7175926AEA}" type="sibTrans" cxnId="{0183369C-A71D-49B9-AC24-6182DC686981}">
      <dgm:prSet/>
      <dgm:spPr/>
      <dgm:t>
        <a:bodyPr/>
        <a:lstStyle/>
        <a:p>
          <a:endParaRPr lang="fr-FR"/>
        </a:p>
      </dgm:t>
    </dgm:pt>
    <dgm:pt modelId="{D8F7F720-17B1-465A-A61B-12EDE840E6B8}">
      <dgm:prSet/>
      <dgm:spPr/>
      <dgm:t>
        <a:bodyPr/>
        <a:lstStyle/>
        <a:p>
          <a:endParaRPr lang="fr-FR"/>
        </a:p>
      </dgm:t>
    </dgm:pt>
    <dgm:pt modelId="{93E70AB2-AFB7-4757-A603-68A8EB6116F1}" type="parTrans" cxnId="{39A0B2F6-98B6-46F0-8A5C-292D5334068D}">
      <dgm:prSet/>
      <dgm:spPr/>
      <dgm:t>
        <a:bodyPr/>
        <a:lstStyle/>
        <a:p>
          <a:endParaRPr lang="fr-FR"/>
        </a:p>
      </dgm:t>
    </dgm:pt>
    <dgm:pt modelId="{599D3C6C-0D79-41E1-896B-C5FAEA1E52C7}" type="sibTrans" cxnId="{39A0B2F6-98B6-46F0-8A5C-292D5334068D}">
      <dgm:prSet/>
      <dgm:spPr/>
      <dgm:t>
        <a:bodyPr/>
        <a:lstStyle/>
        <a:p>
          <a:endParaRPr lang="fr-FR"/>
        </a:p>
      </dgm:t>
    </dgm:pt>
    <dgm:pt modelId="{7FAAE2E9-E9EF-4567-9CD2-A299FD53F291}" type="pres">
      <dgm:prSet presAssocID="{C1680130-A5D9-465F-A21E-F817DC4614F0}" presName="composite" presStyleCnt="0">
        <dgm:presLayoutVars>
          <dgm:chMax val="3"/>
          <dgm:animLvl val="lvl"/>
          <dgm:resizeHandles val="exact"/>
        </dgm:presLayoutVars>
      </dgm:prSet>
      <dgm:spPr/>
    </dgm:pt>
    <dgm:pt modelId="{638C904A-8E8E-4B8A-9684-870CFD602315}" type="pres">
      <dgm:prSet presAssocID="{F9F439B8-3481-4C31-ADBD-A9DEE698847C}" presName="gear1" presStyleLbl="node1" presStyleIdx="0" presStyleCnt="3">
        <dgm:presLayoutVars>
          <dgm:chMax val="1"/>
          <dgm:bulletEnabled val="1"/>
        </dgm:presLayoutVars>
      </dgm:prSet>
      <dgm:spPr/>
    </dgm:pt>
    <dgm:pt modelId="{8DE5D1BB-E8E3-45C8-87E3-29C3B64293FD}" type="pres">
      <dgm:prSet presAssocID="{F9F439B8-3481-4C31-ADBD-A9DEE698847C}" presName="gear1srcNode" presStyleLbl="node1" presStyleIdx="0" presStyleCnt="3"/>
      <dgm:spPr/>
    </dgm:pt>
    <dgm:pt modelId="{1D20CB91-5CEC-4B52-8CA9-2CE6C706C714}" type="pres">
      <dgm:prSet presAssocID="{F9F439B8-3481-4C31-ADBD-A9DEE698847C}" presName="gear1dstNode" presStyleLbl="node1" presStyleIdx="0" presStyleCnt="3"/>
      <dgm:spPr/>
    </dgm:pt>
    <dgm:pt modelId="{25EBE4DF-D196-49EC-97BF-C6358244E8DE}" type="pres">
      <dgm:prSet presAssocID="{B09339FC-DD5A-4C61-A80C-2BFBADD6B043}" presName="gear2" presStyleLbl="node1" presStyleIdx="1" presStyleCnt="3">
        <dgm:presLayoutVars>
          <dgm:chMax val="1"/>
          <dgm:bulletEnabled val="1"/>
        </dgm:presLayoutVars>
      </dgm:prSet>
      <dgm:spPr/>
    </dgm:pt>
    <dgm:pt modelId="{18839E4B-2436-482A-9718-A1989042B4FD}" type="pres">
      <dgm:prSet presAssocID="{B09339FC-DD5A-4C61-A80C-2BFBADD6B043}" presName="gear2srcNode" presStyleLbl="node1" presStyleIdx="1" presStyleCnt="3"/>
      <dgm:spPr/>
    </dgm:pt>
    <dgm:pt modelId="{8916CBC2-0CC5-42D7-B95E-2623010DD5DF}" type="pres">
      <dgm:prSet presAssocID="{B09339FC-DD5A-4C61-A80C-2BFBADD6B043}" presName="gear2dstNode" presStyleLbl="node1" presStyleIdx="1" presStyleCnt="3"/>
      <dgm:spPr/>
    </dgm:pt>
    <dgm:pt modelId="{549C116D-2425-4894-8067-45FFDA55D0A5}" type="pres">
      <dgm:prSet presAssocID="{A3935042-D3E3-438B-BBF6-3AA56469E004}" presName="gear3" presStyleLbl="node1" presStyleIdx="2" presStyleCnt="3"/>
      <dgm:spPr/>
    </dgm:pt>
    <dgm:pt modelId="{33A9841F-FE0D-4007-BBF5-24D7C8086457}" type="pres">
      <dgm:prSet presAssocID="{A3935042-D3E3-438B-BBF6-3AA56469E004}" presName="gear3tx" presStyleLbl="node1" presStyleIdx="2" presStyleCnt="3">
        <dgm:presLayoutVars>
          <dgm:chMax val="1"/>
          <dgm:bulletEnabled val="1"/>
        </dgm:presLayoutVars>
      </dgm:prSet>
      <dgm:spPr/>
    </dgm:pt>
    <dgm:pt modelId="{565D8AC5-F03C-4E51-89AA-CFA01C6E9B72}" type="pres">
      <dgm:prSet presAssocID="{A3935042-D3E3-438B-BBF6-3AA56469E004}" presName="gear3srcNode" presStyleLbl="node1" presStyleIdx="2" presStyleCnt="3"/>
      <dgm:spPr/>
    </dgm:pt>
    <dgm:pt modelId="{288E94DA-8B9E-4A8F-A1EF-CEA97A4FEEE2}" type="pres">
      <dgm:prSet presAssocID="{A3935042-D3E3-438B-BBF6-3AA56469E004}" presName="gear3dstNode" presStyleLbl="node1" presStyleIdx="2" presStyleCnt="3"/>
      <dgm:spPr/>
    </dgm:pt>
    <dgm:pt modelId="{1292F97C-F856-459A-8DF4-9540F2E656E9}" type="pres">
      <dgm:prSet presAssocID="{8D4C4D3B-ABA9-4F28-9B53-4701B10E3939}" presName="connector1" presStyleLbl="sibTrans2D1" presStyleIdx="0" presStyleCnt="3"/>
      <dgm:spPr/>
    </dgm:pt>
    <dgm:pt modelId="{E75D5386-DCED-40D9-8BA2-EC5BF39529EA}" type="pres">
      <dgm:prSet presAssocID="{FD01FB05-D194-4FC4-A121-4A6FE49EAE88}" presName="connector2" presStyleLbl="sibTrans2D1" presStyleIdx="1" presStyleCnt="3"/>
      <dgm:spPr/>
    </dgm:pt>
    <dgm:pt modelId="{2165F9DD-0855-440E-8CA6-9B1DB64A2EC5}" type="pres">
      <dgm:prSet presAssocID="{24F16449-5482-4DD7-8266-67062A84BD8D}" presName="connector3" presStyleLbl="sibTrans2D1" presStyleIdx="2" presStyleCnt="3"/>
      <dgm:spPr/>
    </dgm:pt>
  </dgm:ptLst>
  <dgm:cxnLst>
    <dgm:cxn modelId="{16620E10-B015-46C3-AED4-3C3C617280F8}" type="presOf" srcId="{B09339FC-DD5A-4C61-A80C-2BFBADD6B043}" destId="{18839E4B-2436-482A-9718-A1989042B4FD}" srcOrd="1" destOrd="0" presId="urn:microsoft.com/office/officeart/2005/8/layout/gear1"/>
    <dgm:cxn modelId="{C8627810-0617-44DF-8425-C83BAA00E81A}" type="presOf" srcId="{F9F439B8-3481-4C31-ADBD-A9DEE698847C}" destId="{8DE5D1BB-E8E3-45C8-87E3-29C3B64293FD}" srcOrd="1" destOrd="0" presId="urn:microsoft.com/office/officeart/2005/8/layout/gear1"/>
    <dgm:cxn modelId="{5F2F4131-98A8-4859-A5B6-C36E473D8971}" type="presOf" srcId="{B09339FC-DD5A-4C61-A80C-2BFBADD6B043}" destId="{8916CBC2-0CC5-42D7-B95E-2623010DD5DF}" srcOrd="2" destOrd="0" presId="urn:microsoft.com/office/officeart/2005/8/layout/gear1"/>
    <dgm:cxn modelId="{1BD9E133-DF14-4C2C-BB11-2C9224A7EF5A}" srcId="{C1680130-A5D9-465F-A21E-F817DC4614F0}" destId="{A3935042-D3E3-438B-BBF6-3AA56469E004}" srcOrd="2" destOrd="0" parTransId="{CEA5949F-45DC-4C0E-8C39-6A87A66651AF}" sibTransId="{24F16449-5482-4DD7-8266-67062A84BD8D}"/>
    <dgm:cxn modelId="{B6CB5A35-28CA-4B5A-BA1F-068C61675DF4}" srcId="{C1680130-A5D9-465F-A21E-F817DC4614F0}" destId="{B09339FC-DD5A-4C61-A80C-2BFBADD6B043}" srcOrd="1" destOrd="0" parTransId="{FBF137C8-5CCC-44FC-B2B9-25EFDB135876}" sibTransId="{FD01FB05-D194-4FC4-A121-4A6FE49EAE88}"/>
    <dgm:cxn modelId="{888DAA35-0DBC-40CF-8B9D-3379F3B29CAF}" type="presOf" srcId="{A3935042-D3E3-438B-BBF6-3AA56469E004}" destId="{565D8AC5-F03C-4E51-89AA-CFA01C6E9B72}" srcOrd="2" destOrd="0" presId="urn:microsoft.com/office/officeart/2005/8/layout/gear1"/>
    <dgm:cxn modelId="{61E9B75E-F01E-4029-A181-A3F2FE97DDD3}" type="presOf" srcId="{F9F439B8-3481-4C31-ADBD-A9DEE698847C}" destId="{638C904A-8E8E-4B8A-9684-870CFD602315}" srcOrd="0" destOrd="0" presId="urn:microsoft.com/office/officeart/2005/8/layout/gear1"/>
    <dgm:cxn modelId="{E16CA041-7198-4CF6-A363-60373EB4F7B5}" type="presOf" srcId="{24F16449-5482-4DD7-8266-67062A84BD8D}" destId="{2165F9DD-0855-440E-8CA6-9B1DB64A2EC5}" srcOrd="0" destOrd="0" presId="urn:microsoft.com/office/officeart/2005/8/layout/gear1"/>
    <dgm:cxn modelId="{6E8FAF67-0DAB-49C0-A62F-31CF693FEA40}" type="presOf" srcId="{A3935042-D3E3-438B-BBF6-3AA56469E004}" destId="{288E94DA-8B9E-4A8F-A1EF-CEA97A4FEEE2}" srcOrd="3" destOrd="0" presId="urn:microsoft.com/office/officeart/2005/8/layout/gear1"/>
    <dgm:cxn modelId="{367B8686-2109-4045-A1BE-61C002465B87}" type="presOf" srcId="{F9F439B8-3481-4C31-ADBD-A9DEE698847C}" destId="{1D20CB91-5CEC-4B52-8CA9-2CE6C706C714}" srcOrd="2" destOrd="0" presId="urn:microsoft.com/office/officeart/2005/8/layout/gear1"/>
    <dgm:cxn modelId="{486EAF8D-A82E-4BA6-8BC2-0EC8089F54A0}" type="presOf" srcId="{A3935042-D3E3-438B-BBF6-3AA56469E004}" destId="{33A9841F-FE0D-4007-BBF5-24D7C8086457}" srcOrd="1" destOrd="0" presId="urn:microsoft.com/office/officeart/2005/8/layout/gear1"/>
    <dgm:cxn modelId="{068F428E-9D02-46BA-B616-0588FFF66403}" type="presOf" srcId="{FD01FB05-D194-4FC4-A121-4A6FE49EAE88}" destId="{E75D5386-DCED-40D9-8BA2-EC5BF39529EA}" srcOrd="0" destOrd="0" presId="urn:microsoft.com/office/officeart/2005/8/layout/gear1"/>
    <dgm:cxn modelId="{99BD5796-2BA5-4302-B3A6-1CEF805F0981}" type="presOf" srcId="{8D4C4D3B-ABA9-4F28-9B53-4701B10E3939}" destId="{1292F97C-F856-459A-8DF4-9540F2E656E9}" srcOrd="0" destOrd="0" presId="urn:microsoft.com/office/officeart/2005/8/layout/gear1"/>
    <dgm:cxn modelId="{0183369C-A71D-49B9-AC24-6182DC686981}" srcId="{C1680130-A5D9-465F-A21E-F817DC4614F0}" destId="{92833743-B8B7-41BF-BD95-0652019283E4}" srcOrd="4" destOrd="0" parTransId="{159C3C1D-FC60-4072-8A75-9F4D84452A21}" sibTransId="{31AC897C-E785-4FEF-A17A-FE7175926AEA}"/>
    <dgm:cxn modelId="{E06DFEBC-9F73-4B7E-903C-27AD6DE8AF87}" type="presOf" srcId="{A3935042-D3E3-438B-BBF6-3AA56469E004}" destId="{549C116D-2425-4894-8067-45FFDA55D0A5}" srcOrd="0" destOrd="0" presId="urn:microsoft.com/office/officeart/2005/8/layout/gear1"/>
    <dgm:cxn modelId="{2B7213BD-EFCE-4EEC-9EA4-72EE64FDB5E8}" type="presOf" srcId="{B09339FC-DD5A-4C61-A80C-2BFBADD6B043}" destId="{25EBE4DF-D196-49EC-97BF-C6358244E8DE}" srcOrd="0" destOrd="0" presId="urn:microsoft.com/office/officeart/2005/8/layout/gear1"/>
    <dgm:cxn modelId="{48B9A3D6-6346-45AF-BA94-519B65B87191}" srcId="{C1680130-A5D9-465F-A21E-F817DC4614F0}" destId="{F9F439B8-3481-4C31-ADBD-A9DEE698847C}" srcOrd="0" destOrd="0" parTransId="{B385A2C1-B53C-4358-9BCC-BF36D05B5FA8}" sibTransId="{8D4C4D3B-ABA9-4F28-9B53-4701B10E3939}"/>
    <dgm:cxn modelId="{39A0B2F6-98B6-46F0-8A5C-292D5334068D}" srcId="{C1680130-A5D9-465F-A21E-F817DC4614F0}" destId="{D8F7F720-17B1-465A-A61B-12EDE840E6B8}" srcOrd="3" destOrd="0" parTransId="{93E70AB2-AFB7-4757-A603-68A8EB6116F1}" sibTransId="{599D3C6C-0D79-41E1-896B-C5FAEA1E52C7}"/>
    <dgm:cxn modelId="{940242F9-C280-42E4-B7E5-3476668EE0D1}" type="presOf" srcId="{C1680130-A5D9-465F-A21E-F817DC4614F0}" destId="{7FAAE2E9-E9EF-4567-9CD2-A299FD53F291}" srcOrd="0" destOrd="0" presId="urn:microsoft.com/office/officeart/2005/8/layout/gear1"/>
    <dgm:cxn modelId="{4A843F30-EC23-43A8-84D5-00406B8DE7FB}" type="presParOf" srcId="{7FAAE2E9-E9EF-4567-9CD2-A299FD53F291}" destId="{638C904A-8E8E-4B8A-9684-870CFD602315}" srcOrd="0" destOrd="0" presId="urn:microsoft.com/office/officeart/2005/8/layout/gear1"/>
    <dgm:cxn modelId="{5307303F-2E20-4225-B2C0-B764A1074E55}" type="presParOf" srcId="{7FAAE2E9-E9EF-4567-9CD2-A299FD53F291}" destId="{8DE5D1BB-E8E3-45C8-87E3-29C3B64293FD}" srcOrd="1" destOrd="0" presId="urn:microsoft.com/office/officeart/2005/8/layout/gear1"/>
    <dgm:cxn modelId="{2A666A9A-90BE-4FDA-AEC0-DDA11D7F339C}" type="presParOf" srcId="{7FAAE2E9-E9EF-4567-9CD2-A299FD53F291}" destId="{1D20CB91-5CEC-4B52-8CA9-2CE6C706C714}" srcOrd="2" destOrd="0" presId="urn:microsoft.com/office/officeart/2005/8/layout/gear1"/>
    <dgm:cxn modelId="{8FC3E184-BC34-4A8C-8816-458C2E82C8D2}" type="presParOf" srcId="{7FAAE2E9-E9EF-4567-9CD2-A299FD53F291}" destId="{25EBE4DF-D196-49EC-97BF-C6358244E8DE}" srcOrd="3" destOrd="0" presId="urn:microsoft.com/office/officeart/2005/8/layout/gear1"/>
    <dgm:cxn modelId="{A6E6CF25-461B-44DD-960C-48F93A8B607E}" type="presParOf" srcId="{7FAAE2E9-E9EF-4567-9CD2-A299FD53F291}" destId="{18839E4B-2436-482A-9718-A1989042B4FD}" srcOrd="4" destOrd="0" presId="urn:microsoft.com/office/officeart/2005/8/layout/gear1"/>
    <dgm:cxn modelId="{CAAE97F0-97C6-49E5-9699-6FE33B3ACF3D}" type="presParOf" srcId="{7FAAE2E9-E9EF-4567-9CD2-A299FD53F291}" destId="{8916CBC2-0CC5-42D7-B95E-2623010DD5DF}" srcOrd="5" destOrd="0" presId="urn:microsoft.com/office/officeart/2005/8/layout/gear1"/>
    <dgm:cxn modelId="{16ADF38C-B9CF-4650-9B42-CAF0CB464761}" type="presParOf" srcId="{7FAAE2E9-E9EF-4567-9CD2-A299FD53F291}" destId="{549C116D-2425-4894-8067-45FFDA55D0A5}" srcOrd="6" destOrd="0" presId="urn:microsoft.com/office/officeart/2005/8/layout/gear1"/>
    <dgm:cxn modelId="{662CDEA4-CB78-48F9-8B2C-E53AFDE5D930}" type="presParOf" srcId="{7FAAE2E9-E9EF-4567-9CD2-A299FD53F291}" destId="{33A9841F-FE0D-4007-BBF5-24D7C8086457}" srcOrd="7" destOrd="0" presId="urn:microsoft.com/office/officeart/2005/8/layout/gear1"/>
    <dgm:cxn modelId="{5CF15F79-4FAE-448D-8DB4-783F8A4DB238}" type="presParOf" srcId="{7FAAE2E9-E9EF-4567-9CD2-A299FD53F291}" destId="{565D8AC5-F03C-4E51-89AA-CFA01C6E9B72}" srcOrd="8" destOrd="0" presId="urn:microsoft.com/office/officeart/2005/8/layout/gear1"/>
    <dgm:cxn modelId="{656125A2-65CB-4E52-9D75-B1D9252DE410}" type="presParOf" srcId="{7FAAE2E9-E9EF-4567-9CD2-A299FD53F291}" destId="{288E94DA-8B9E-4A8F-A1EF-CEA97A4FEEE2}" srcOrd="9" destOrd="0" presId="urn:microsoft.com/office/officeart/2005/8/layout/gear1"/>
    <dgm:cxn modelId="{E3CF759A-70CC-4E6A-BDD2-DAB1206F1390}" type="presParOf" srcId="{7FAAE2E9-E9EF-4567-9CD2-A299FD53F291}" destId="{1292F97C-F856-459A-8DF4-9540F2E656E9}" srcOrd="10" destOrd="0" presId="urn:microsoft.com/office/officeart/2005/8/layout/gear1"/>
    <dgm:cxn modelId="{026A04CD-E9E0-4054-9828-A51EFEDFF0C1}" type="presParOf" srcId="{7FAAE2E9-E9EF-4567-9CD2-A299FD53F291}" destId="{E75D5386-DCED-40D9-8BA2-EC5BF39529EA}" srcOrd="11" destOrd="0" presId="urn:microsoft.com/office/officeart/2005/8/layout/gear1"/>
    <dgm:cxn modelId="{9C485ABE-7F28-4782-932A-E1A5F2D107BA}" type="presParOf" srcId="{7FAAE2E9-E9EF-4567-9CD2-A299FD53F291}" destId="{2165F9DD-0855-440E-8CA6-9B1DB64A2EC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F4B43F-20AF-45F0-8CE2-0A89999C1EAF}" type="doc">
      <dgm:prSet loTypeId="urn:microsoft.com/office/officeart/2005/8/layout/radial5" loCatId="relationship" qsTypeId="urn:microsoft.com/office/officeart/2005/8/quickstyle/simple1" qsCatId="simple" csTypeId="urn:microsoft.com/office/officeart/2005/8/colors/accent4_2" csCatId="accent4" phldr="1"/>
      <dgm:spPr/>
      <dgm:t>
        <a:bodyPr/>
        <a:lstStyle/>
        <a:p>
          <a:endParaRPr lang="fr-FR"/>
        </a:p>
      </dgm:t>
    </dgm:pt>
    <dgm:pt modelId="{BC7F1C78-AE4D-4530-96F0-CFFBD474BB2C}">
      <dgm:prSet custT="1"/>
      <dgm:spPr/>
      <dgm:t>
        <a:bodyPr/>
        <a:lstStyle/>
        <a:p>
          <a:r>
            <a:rPr lang="fr-FR" sz="1600" dirty="0"/>
            <a:t>Ce travail doit permettre de répondre aux questions suivantes: </a:t>
          </a:r>
        </a:p>
      </dgm:t>
    </dgm:pt>
    <dgm:pt modelId="{C69E4EDF-CF3E-4689-AE74-5667FFFD8DE6}" type="parTrans" cxnId="{A099C489-2F18-470E-B7F8-D1624D62CFDB}">
      <dgm:prSet/>
      <dgm:spPr/>
      <dgm:t>
        <a:bodyPr/>
        <a:lstStyle/>
        <a:p>
          <a:endParaRPr lang="fr-FR"/>
        </a:p>
      </dgm:t>
    </dgm:pt>
    <dgm:pt modelId="{435B440E-3D26-40D1-9B3C-3E8704FBFE38}" type="sibTrans" cxnId="{A099C489-2F18-470E-B7F8-D1624D62CFDB}">
      <dgm:prSet/>
      <dgm:spPr/>
      <dgm:t>
        <a:bodyPr/>
        <a:lstStyle/>
        <a:p>
          <a:endParaRPr lang="fr-FR"/>
        </a:p>
      </dgm:t>
    </dgm:pt>
    <dgm:pt modelId="{CBF7DB21-6B2D-476F-A0C8-C0785232ACCF}">
      <dgm:prSet/>
      <dgm:spPr/>
      <dgm:t>
        <a:bodyPr/>
        <a:lstStyle/>
        <a:p>
          <a:r>
            <a:rPr lang="fr-FR"/>
            <a:t>Qui formule les demandes?</a:t>
          </a:r>
        </a:p>
      </dgm:t>
    </dgm:pt>
    <dgm:pt modelId="{11539B74-1769-42DC-A3ED-D529F0B9AD0F}" type="parTrans" cxnId="{67255764-6B06-47D3-B760-5A8382A2E678}">
      <dgm:prSet/>
      <dgm:spPr/>
      <dgm:t>
        <a:bodyPr/>
        <a:lstStyle/>
        <a:p>
          <a:endParaRPr lang="fr-FR"/>
        </a:p>
      </dgm:t>
    </dgm:pt>
    <dgm:pt modelId="{002F97F3-E886-4D4B-8817-9064E725811D}" type="sibTrans" cxnId="{67255764-6B06-47D3-B760-5A8382A2E678}">
      <dgm:prSet/>
      <dgm:spPr/>
      <dgm:t>
        <a:bodyPr/>
        <a:lstStyle/>
        <a:p>
          <a:endParaRPr lang="fr-FR"/>
        </a:p>
      </dgm:t>
    </dgm:pt>
    <dgm:pt modelId="{9F83A72B-01D3-4F3F-A808-6E93C664B27A}">
      <dgm:prSet/>
      <dgm:spPr/>
      <dgm:t>
        <a:bodyPr/>
        <a:lstStyle/>
        <a:p>
          <a:r>
            <a:rPr lang="fr-FR"/>
            <a:t>Qui collecte et traque les informations?</a:t>
          </a:r>
        </a:p>
      </dgm:t>
    </dgm:pt>
    <dgm:pt modelId="{E25DF5CD-75C6-4203-946E-E0DDA47C6AD7}" type="parTrans" cxnId="{B03FA5C3-9525-4EC3-A035-167793CC7A14}">
      <dgm:prSet/>
      <dgm:spPr/>
      <dgm:t>
        <a:bodyPr/>
        <a:lstStyle/>
        <a:p>
          <a:endParaRPr lang="fr-FR"/>
        </a:p>
      </dgm:t>
    </dgm:pt>
    <dgm:pt modelId="{B5D2FF20-D01E-420B-9E54-EA2FB1C5B637}" type="sibTrans" cxnId="{B03FA5C3-9525-4EC3-A035-167793CC7A14}">
      <dgm:prSet/>
      <dgm:spPr/>
      <dgm:t>
        <a:bodyPr/>
        <a:lstStyle/>
        <a:p>
          <a:endParaRPr lang="fr-FR"/>
        </a:p>
      </dgm:t>
    </dgm:pt>
    <dgm:pt modelId="{584FB80E-10BD-4897-B29E-653140DEC734}">
      <dgm:prSet/>
      <dgm:spPr/>
      <dgm:t>
        <a:bodyPr/>
        <a:lstStyle/>
        <a:p>
          <a:r>
            <a:rPr lang="fr-FR"/>
            <a:t>Qui les analyse?</a:t>
          </a:r>
        </a:p>
      </dgm:t>
    </dgm:pt>
    <dgm:pt modelId="{24B472AC-FEB5-443C-98CC-23EB5537D3E1}" type="parTrans" cxnId="{4CBDDD07-FB91-4618-9F3C-33C57558B99F}">
      <dgm:prSet/>
      <dgm:spPr/>
      <dgm:t>
        <a:bodyPr/>
        <a:lstStyle/>
        <a:p>
          <a:endParaRPr lang="fr-FR"/>
        </a:p>
      </dgm:t>
    </dgm:pt>
    <dgm:pt modelId="{81EF1F32-ECF6-4F9B-9738-5CF67FF1D7F1}" type="sibTrans" cxnId="{4CBDDD07-FB91-4618-9F3C-33C57558B99F}">
      <dgm:prSet/>
      <dgm:spPr/>
      <dgm:t>
        <a:bodyPr/>
        <a:lstStyle/>
        <a:p>
          <a:endParaRPr lang="fr-FR"/>
        </a:p>
      </dgm:t>
    </dgm:pt>
    <dgm:pt modelId="{ACAF16CA-7DD7-4795-A9D7-00615033BFE3}">
      <dgm:prSet/>
      <dgm:spPr/>
      <dgm:t>
        <a:bodyPr/>
        <a:lstStyle/>
        <a:p>
          <a:r>
            <a:rPr lang="fr-FR"/>
            <a:t>Qui remonte l'information aux experts internes?</a:t>
          </a:r>
        </a:p>
      </dgm:t>
    </dgm:pt>
    <dgm:pt modelId="{28521A11-ACE1-42DE-8F0D-84834D2205A2}" type="parTrans" cxnId="{465D607B-53B3-4B04-BF2A-11C719CF1F28}">
      <dgm:prSet/>
      <dgm:spPr/>
      <dgm:t>
        <a:bodyPr/>
        <a:lstStyle/>
        <a:p>
          <a:endParaRPr lang="fr-FR"/>
        </a:p>
      </dgm:t>
    </dgm:pt>
    <dgm:pt modelId="{6FEDE03D-9733-4F34-B865-C3D1CA704354}" type="sibTrans" cxnId="{465D607B-53B3-4B04-BF2A-11C719CF1F28}">
      <dgm:prSet/>
      <dgm:spPr/>
      <dgm:t>
        <a:bodyPr/>
        <a:lstStyle/>
        <a:p>
          <a:endParaRPr lang="fr-FR"/>
        </a:p>
      </dgm:t>
    </dgm:pt>
    <dgm:pt modelId="{850491CD-7A7F-4147-BD40-CDF7CE5A7E49}">
      <dgm:prSet/>
      <dgm:spPr/>
      <dgm:t>
        <a:bodyPr/>
        <a:lstStyle/>
        <a:p>
          <a:r>
            <a:rPr lang="fr-FR" dirty="0"/>
            <a:t>Quelle type d'information est transmise aux experts? </a:t>
          </a:r>
        </a:p>
      </dgm:t>
    </dgm:pt>
    <dgm:pt modelId="{03595C81-E650-43DB-B90C-DBC67EF06AB1}" type="parTrans" cxnId="{F66E71E1-B86F-499A-A054-2FB8C5CBFE08}">
      <dgm:prSet/>
      <dgm:spPr/>
      <dgm:t>
        <a:bodyPr/>
        <a:lstStyle/>
        <a:p>
          <a:endParaRPr lang="fr-FR"/>
        </a:p>
      </dgm:t>
    </dgm:pt>
    <dgm:pt modelId="{C71A0E12-BF15-4B1B-A6F7-D6B4D4D10C3E}" type="sibTrans" cxnId="{F66E71E1-B86F-499A-A054-2FB8C5CBFE08}">
      <dgm:prSet/>
      <dgm:spPr/>
      <dgm:t>
        <a:bodyPr/>
        <a:lstStyle/>
        <a:p>
          <a:endParaRPr lang="fr-FR"/>
        </a:p>
      </dgm:t>
    </dgm:pt>
    <dgm:pt modelId="{13554FE0-CA17-426E-860C-C7FAB8A3BE77}">
      <dgm:prSet/>
      <dgm:spPr/>
      <dgm:t>
        <a:bodyPr/>
        <a:lstStyle/>
        <a:p>
          <a:r>
            <a:rPr lang="fr-FR"/>
            <a:t>Qui remonte l'information aux décideurs?</a:t>
          </a:r>
        </a:p>
      </dgm:t>
    </dgm:pt>
    <dgm:pt modelId="{35F3428D-BC25-41C2-A2A7-49E828FFE58E}" type="parTrans" cxnId="{B8081383-D801-4C45-9697-D50FE983B0E7}">
      <dgm:prSet/>
      <dgm:spPr/>
      <dgm:t>
        <a:bodyPr/>
        <a:lstStyle/>
        <a:p>
          <a:endParaRPr lang="fr-FR"/>
        </a:p>
      </dgm:t>
    </dgm:pt>
    <dgm:pt modelId="{2FEB9219-6B20-41CA-8066-5ACB5C29E331}" type="sibTrans" cxnId="{B8081383-D801-4C45-9697-D50FE983B0E7}">
      <dgm:prSet/>
      <dgm:spPr/>
      <dgm:t>
        <a:bodyPr/>
        <a:lstStyle/>
        <a:p>
          <a:endParaRPr lang="fr-FR"/>
        </a:p>
      </dgm:t>
    </dgm:pt>
    <dgm:pt modelId="{793C98D1-3A59-46DB-9974-83DE3A8926F1}" type="pres">
      <dgm:prSet presAssocID="{7CF4B43F-20AF-45F0-8CE2-0A89999C1EAF}" presName="Name0" presStyleCnt="0">
        <dgm:presLayoutVars>
          <dgm:chMax val="1"/>
          <dgm:dir/>
          <dgm:animLvl val="ctr"/>
          <dgm:resizeHandles val="exact"/>
        </dgm:presLayoutVars>
      </dgm:prSet>
      <dgm:spPr/>
    </dgm:pt>
    <dgm:pt modelId="{D17F6DB7-2F6B-43AA-B32B-8257C9108B05}" type="pres">
      <dgm:prSet presAssocID="{BC7F1C78-AE4D-4530-96F0-CFFBD474BB2C}" presName="centerShape" presStyleLbl="node0" presStyleIdx="0" presStyleCnt="1" custScaleX="115018" custScaleY="112692"/>
      <dgm:spPr/>
    </dgm:pt>
    <dgm:pt modelId="{90D57549-DE44-4E2E-86C0-255D0324D9A7}" type="pres">
      <dgm:prSet presAssocID="{11539B74-1769-42DC-A3ED-D529F0B9AD0F}" presName="parTrans" presStyleLbl="sibTrans2D1" presStyleIdx="0" presStyleCnt="6"/>
      <dgm:spPr/>
    </dgm:pt>
    <dgm:pt modelId="{F3DBB583-4DC3-4F97-A8EF-4183793AB2D7}" type="pres">
      <dgm:prSet presAssocID="{11539B74-1769-42DC-A3ED-D529F0B9AD0F}" presName="connectorText" presStyleLbl="sibTrans2D1" presStyleIdx="0" presStyleCnt="6"/>
      <dgm:spPr/>
    </dgm:pt>
    <dgm:pt modelId="{28E79896-02CD-4B89-BFBD-EEA4EBBED888}" type="pres">
      <dgm:prSet presAssocID="{CBF7DB21-6B2D-476F-A0C8-C0785232ACCF}" presName="node" presStyleLbl="node1" presStyleIdx="0" presStyleCnt="6">
        <dgm:presLayoutVars>
          <dgm:bulletEnabled val="1"/>
        </dgm:presLayoutVars>
      </dgm:prSet>
      <dgm:spPr/>
    </dgm:pt>
    <dgm:pt modelId="{D5EC3F28-3AEE-4FEE-B018-23A02B5FA0A5}" type="pres">
      <dgm:prSet presAssocID="{E25DF5CD-75C6-4203-946E-E0DDA47C6AD7}" presName="parTrans" presStyleLbl="sibTrans2D1" presStyleIdx="1" presStyleCnt="6"/>
      <dgm:spPr/>
    </dgm:pt>
    <dgm:pt modelId="{1C16CEFE-1BCB-4883-BD86-979B103DAB7A}" type="pres">
      <dgm:prSet presAssocID="{E25DF5CD-75C6-4203-946E-E0DDA47C6AD7}" presName="connectorText" presStyleLbl="sibTrans2D1" presStyleIdx="1" presStyleCnt="6"/>
      <dgm:spPr/>
    </dgm:pt>
    <dgm:pt modelId="{57D6B7CE-BBAF-465A-9D70-C18847E6290A}" type="pres">
      <dgm:prSet presAssocID="{9F83A72B-01D3-4F3F-A808-6E93C664B27A}" presName="node" presStyleLbl="node1" presStyleIdx="1" presStyleCnt="6">
        <dgm:presLayoutVars>
          <dgm:bulletEnabled val="1"/>
        </dgm:presLayoutVars>
      </dgm:prSet>
      <dgm:spPr/>
    </dgm:pt>
    <dgm:pt modelId="{FB988F84-8916-4047-81B9-4DE2E2B8204C}" type="pres">
      <dgm:prSet presAssocID="{24B472AC-FEB5-443C-98CC-23EB5537D3E1}" presName="parTrans" presStyleLbl="sibTrans2D1" presStyleIdx="2" presStyleCnt="6"/>
      <dgm:spPr/>
    </dgm:pt>
    <dgm:pt modelId="{F77F0BDE-093E-4A67-9271-F7464D488B1F}" type="pres">
      <dgm:prSet presAssocID="{24B472AC-FEB5-443C-98CC-23EB5537D3E1}" presName="connectorText" presStyleLbl="sibTrans2D1" presStyleIdx="2" presStyleCnt="6"/>
      <dgm:spPr/>
    </dgm:pt>
    <dgm:pt modelId="{8B00E58C-3F7A-4465-B3DA-69DC3A6BC724}" type="pres">
      <dgm:prSet presAssocID="{584FB80E-10BD-4897-B29E-653140DEC734}" presName="node" presStyleLbl="node1" presStyleIdx="2" presStyleCnt="6">
        <dgm:presLayoutVars>
          <dgm:bulletEnabled val="1"/>
        </dgm:presLayoutVars>
      </dgm:prSet>
      <dgm:spPr/>
    </dgm:pt>
    <dgm:pt modelId="{5366715C-707E-429D-B097-2E42D98D3B98}" type="pres">
      <dgm:prSet presAssocID="{28521A11-ACE1-42DE-8F0D-84834D2205A2}" presName="parTrans" presStyleLbl="sibTrans2D1" presStyleIdx="3" presStyleCnt="6"/>
      <dgm:spPr/>
    </dgm:pt>
    <dgm:pt modelId="{9CE344D7-56BF-4195-B856-DB4FD01B6686}" type="pres">
      <dgm:prSet presAssocID="{28521A11-ACE1-42DE-8F0D-84834D2205A2}" presName="connectorText" presStyleLbl="sibTrans2D1" presStyleIdx="3" presStyleCnt="6"/>
      <dgm:spPr/>
    </dgm:pt>
    <dgm:pt modelId="{BDFF9B5A-45C2-42AF-960D-845BF1A93198}" type="pres">
      <dgm:prSet presAssocID="{ACAF16CA-7DD7-4795-A9D7-00615033BFE3}" presName="node" presStyleLbl="node1" presStyleIdx="3" presStyleCnt="6">
        <dgm:presLayoutVars>
          <dgm:bulletEnabled val="1"/>
        </dgm:presLayoutVars>
      </dgm:prSet>
      <dgm:spPr/>
    </dgm:pt>
    <dgm:pt modelId="{559922E1-17BB-44E5-B9B2-923A4F6AB2E4}" type="pres">
      <dgm:prSet presAssocID="{03595C81-E650-43DB-B90C-DBC67EF06AB1}" presName="parTrans" presStyleLbl="sibTrans2D1" presStyleIdx="4" presStyleCnt="6"/>
      <dgm:spPr/>
    </dgm:pt>
    <dgm:pt modelId="{AB5ED7AD-7675-4C90-9CBC-CDCCC8CF6126}" type="pres">
      <dgm:prSet presAssocID="{03595C81-E650-43DB-B90C-DBC67EF06AB1}" presName="connectorText" presStyleLbl="sibTrans2D1" presStyleIdx="4" presStyleCnt="6"/>
      <dgm:spPr/>
    </dgm:pt>
    <dgm:pt modelId="{AE47D702-C686-4CDB-8514-253DFAFE33A7}" type="pres">
      <dgm:prSet presAssocID="{850491CD-7A7F-4147-BD40-CDF7CE5A7E49}" presName="node" presStyleLbl="node1" presStyleIdx="4" presStyleCnt="6">
        <dgm:presLayoutVars>
          <dgm:bulletEnabled val="1"/>
        </dgm:presLayoutVars>
      </dgm:prSet>
      <dgm:spPr/>
    </dgm:pt>
    <dgm:pt modelId="{BB1F6334-0C03-495E-94DF-6D61CC5AAE68}" type="pres">
      <dgm:prSet presAssocID="{35F3428D-BC25-41C2-A2A7-49E828FFE58E}" presName="parTrans" presStyleLbl="sibTrans2D1" presStyleIdx="5" presStyleCnt="6"/>
      <dgm:spPr/>
    </dgm:pt>
    <dgm:pt modelId="{78C15716-1203-49FC-9E91-C2D802CEF9CB}" type="pres">
      <dgm:prSet presAssocID="{35F3428D-BC25-41C2-A2A7-49E828FFE58E}" presName="connectorText" presStyleLbl="sibTrans2D1" presStyleIdx="5" presStyleCnt="6"/>
      <dgm:spPr/>
    </dgm:pt>
    <dgm:pt modelId="{CA77B170-0D3A-4F45-92E4-3BC0084A5672}" type="pres">
      <dgm:prSet presAssocID="{13554FE0-CA17-426E-860C-C7FAB8A3BE77}" presName="node" presStyleLbl="node1" presStyleIdx="5" presStyleCnt="6">
        <dgm:presLayoutVars>
          <dgm:bulletEnabled val="1"/>
        </dgm:presLayoutVars>
      </dgm:prSet>
      <dgm:spPr/>
    </dgm:pt>
  </dgm:ptLst>
  <dgm:cxnLst>
    <dgm:cxn modelId="{4CBDDD07-FB91-4618-9F3C-33C57558B99F}" srcId="{BC7F1C78-AE4D-4530-96F0-CFFBD474BB2C}" destId="{584FB80E-10BD-4897-B29E-653140DEC734}" srcOrd="2" destOrd="0" parTransId="{24B472AC-FEB5-443C-98CC-23EB5537D3E1}" sibTransId="{81EF1F32-ECF6-4F9B-9738-5CF67FF1D7F1}"/>
    <dgm:cxn modelId="{A2728E0B-CB0D-4642-9D55-FCF7193DAC4B}" type="presOf" srcId="{24B472AC-FEB5-443C-98CC-23EB5537D3E1}" destId="{F77F0BDE-093E-4A67-9271-F7464D488B1F}" srcOrd="1" destOrd="0" presId="urn:microsoft.com/office/officeart/2005/8/layout/radial5"/>
    <dgm:cxn modelId="{4F7E590C-D7BB-4F45-9A10-7BAB8CD2B0A5}" type="presOf" srcId="{11539B74-1769-42DC-A3ED-D529F0B9AD0F}" destId="{90D57549-DE44-4E2E-86C0-255D0324D9A7}" srcOrd="0" destOrd="0" presId="urn:microsoft.com/office/officeart/2005/8/layout/radial5"/>
    <dgm:cxn modelId="{6968831C-9F35-425F-8394-347229E52F6C}" type="presOf" srcId="{35F3428D-BC25-41C2-A2A7-49E828FFE58E}" destId="{BB1F6334-0C03-495E-94DF-6D61CC5AAE68}" srcOrd="0" destOrd="0" presId="urn:microsoft.com/office/officeart/2005/8/layout/radial5"/>
    <dgm:cxn modelId="{62746B26-974D-43F7-864C-258AEA74330F}" type="presOf" srcId="{9F83A72B-01D3-4F3F-A808-6E93C664B27A}" destId="{57D6B7CE-BBAF-465A-9D70-C18847E6290A}" srcOrd="0" destOrd="0" presId="urn:microsoft.com/office/officeart/2005/8/layout/radial5"/>
    <dgm:cxn modelId="{34CC2C30-FE4D-4B3B-8228-8B0C651C0E34}" type="presOf" srcId="{ACAF16CA-7DD7-4795-A9D7-00615033BFE3}" destId="{BDFF9B5A-45C2-42AF-960D-845BF1A93198}" srcOrd="0" destOrd="0" presId="urn:microsoft.com/office/officeart/2005/8/layout/radial5"/>
    <dgm:cxn modelId="{28E88233-7205-4484-8EC9-39A431E38795}" type="presOf" srcId="{03595C81-E650-43DB-B90C-DBC67EF06AB1}" destId="{559922E1-17BB-44E5-B9B2-923A4F6AB2E4}" srcOrd="0" destOrd="0" presId="urn:microsoft.com/office/officeart/2005/8/layout/radial5"/>
    <dgm:cxn modelId="{5D5EB83D-0272-4A46-9853-9E2485769C6A}" type="presOf" srcId="{7CF4B43F-20AF-45F0-8CE2-0A89999C1EAF}" destId="{793C98D1-3A59-46DB-9974-83DE3A8926F1}" srcOrd="0" destOrd="0" presId="urn:microsoft.com/office/officeart/2005/8/layout/radial5"/>
    <dgm:cxn modelId="{67255764-6B06-47D3-B760-5A8382A2E678}" srcId="{BC7F1C78-AE4D-4530-96F0-CFFBD474BB2C}" destId="{CBF7DB21-6B2D-476F-A0C8-C0785232ACCF}" srcOrd="0" destOrd="0" parTransId="{11539B74-1769-42DC-A3ED-D529F0B9AD0F}" sibTransId="{002F97F3-E886-4D4B-8817-9064E725811D}"/>
    <dgm:cxn modelId="{34F5B967-E301-43DA-8538-28705B7186CD}" type="presOf" srcId="{E25DF5CD-75C6-4203-946E-E0DDA47C6AD7}" destId="{1C16CEFE-1BCB-4883-BD86-979B103DAB7A}" srcOrd="1" destOrd="0" presId="urn:microsoft.com/office/officeart/2005/8/layout/radial5"/>
    <dgm:cxn modelId="{F9269F6A-FDE6-4048-BB57-44B0DAE4BC94}" type="presOf" srcId="{11539B74-1769-42DC-A3ED-D529F0B9AD0F}" destId="{F3DBB583-4DC3-4F97-A8EF-4183793AB2D7}" srcOrd="1" destOrd="0" presId="urn:microsoft.com/office/officeart/2005/8/layout/radial5"/>
    <dgm:cxn modelId="{0F88686C-DB47-4B13-B854-5A68049478AA}" type="presOf" srcId="{03595C81-E650-43DB-B90C-DBC67EF06AB1}" destId="{AB5ED7AD-7675-4C90-9CBC-CDCCC8CF6126}" srcOrd="1" destOrd="0" presId="urn:microsoft.com/office/officeart/2005/8/layout/radial5"/>
    <dgm:cxn modelId="{2B1A9373-BCB6-4558-904C-C44E677EDA7C}" type="presOf" srcId="{584FB80E-10BD-4897-B29E-653140DEC734}" destId="{8B00E58C-3F7A-4465-B3DA-69DC3A6BC724}" srcOrd="0" destOrd="0" presId="urn:microsoft.com/office/officeart/2005/8/layout/radial5"/>
    <dgm:cxn modelId="{9A1B5A59-0D3E-464E-9332-E79C8ED35D7B}" type="presOf" srcId="{28521A11-ACE1-42DE-8F0D-84834D2205A2}" destId="{9CE344D7-56BF-4195-B856-DB4FD01B6686}" srcOrd="1" destOrd="0" presId="urn:microsoft.com/office/officeart/2005/8/layout/radial5"/>
    <dgm:cxn modelId="{3B3F2C5A-0422-45DD-9CB6-3F84326CEE29}" type="presOf" srcId="{35F3428D-BC25-41C2-A2A7-49E828FFE58E}" destId="{78C15716-1203-49FC-9E91-C2D802CEF9CB}" srcOrd="1" destOrd="0" presId="urn:microsoft.com/office/officeart/2005/8/layout/radial5"/>
    <dgm:cxn modelId="{465D607B-53B3-4B04-BF2A-11C719CF1F28}" srcId="{BC7F1C78-AE4D-4530-96F0-CFFBD474BB2C}" destId="{ACAF16CA-7DD7-4795-A9D7-00615033BFE3}" srcOrd="3" destOrd="0" parTransId="{28521A11-ACE1-42DE-8F0D-84834D2205A2}" sibTransId="{6FEDE03D-9733-4F34-B865-C3D1CA704354}"/>
    <dgm:cxn modelId="{B8081383-D801-4C45-9697-D50FE983B0E7}" srcId="{BC7F1C78-AE4D-4530-96F0-CFFBD474BB2C}" destId="{13554FE0-CA17-426E-860C-C7FAB8A3BE77}" srcOrd="5" destOrd="0" parTransId="{35F3428D-BC25-41C2-A2A7-49E828FFE58E}" sibTransId="{2FEB9219-6B20-41CA-8066-5ACB5C29E331}"/>
    <dgm:cxn modelId="{A099C489-2F18-470E-B7F8-D1624D62CFDB}" srcId="{7CF4B43F-20AF-45F0-8CE2-0A89999C1EAF}" destId="{BC7F1C78-AE4D-4530-96F0-CFFBD474BB2C}" srcOrd="0" destOrd="0" parTransId="{C69E4EDF-CF3E-4689-AE74-5667FFFD8DE6}" sibTransId="{435B440E-3D26-40D1-9B3C-3E8704FBFE38}"/>
    <dgm:cxn modelId="{4A0CA29E-2AF5-47BE-B4A3-C391C420570C}" type="presOf" srcId="{CBF7DB21-6B2D-476F-A0C8-C0785232ACCF}" destId="{28E79896-02CD-4B89-BFBD-EEA4EBBED888}" srcOrd="0" destOrd="0" presId="urn:microsoft.com/office/officeart/2005/8/layout/radial5"/>
    <dgm:cxn modelId="{4CCFD59F-144D-4F5D-8419-C824341CBEC4}" type="presOf" srcId="{24B472AC-FEB5-443C-98CC-23EB5537D3E1}" destId="{FB988F84-8916-4047-81B9-4DE2E2B8204C}" srcOrd="0" destOrd="0" presId="urn:microsoft.com/office/officeart/2005/8/layout/radial5"/>
    <dgm:cxn modelId="{B03FA5C3-9525-4EC3-A035-167793CC7A14}" srcId="{BC7F1C78-AE4D-4530-96F0-CFFBD474BB2C}" destId="{9F83A72B-01D3-4F3F-A808-6E93C664B27A}" srcOrd="1" destOrd="0" parTransId="{E25DF5CD-75C6-4203-946E-E0DDA47C6AD7}" sibTransId="{B5D2FF20-D01E-420B-9E54-EA2FB1C5B637}"/>
    <dgm:cxn modelId="{304783C9-EF3D-4499-BD41-42B7CBF7BF03}" type="presOf" srcId="{13554FE0-CA17-426E-860C-C7FAB8A3BE77}" destId="{CA77B170-0D3A-4F45-92E4-3BC0084A5672}" srcOrd="0" destOrd="0" presId="urn:microsoft.com/office/officeart/2005/8/layout/radial5"/>
    <dgm:cxn modelId="{F66E71E1-B86F-499A-A054-2FB8C5CBFE08}" srcId="{BC7F1C78-AE4D-4530-96F0-CFFBD474BB2C}" destId="{850491CD-7A7F-4147-BD40-CDF7CE5A7E49}" srcOrd="4" destOrd="0" parTransId="{03595C81-E650-43DB-B90C-DBC67EF06AB1}" sibTransId="{C71A0E12-BF15-4B1B-A6F7-D6B4D4D10C3E}"/>
    <dgm:cxn modelId="{E34C7EE3-B585-4B7C-8E0C-F0AE757ADFCF}" type="presOf" srcId="{BC7F1C78-AE4D-4530-96F0-CFFBD474BB2C}" destId="{D17F6DB7-2F6B-43AA-B32B-8257C9108B05}" srcOrd="0" destOrd="0" presId="urn:microsoft.com/office/officeart/2005/8/layout/radial5"/>
    <dgm:cxn modelId="{9F367CF0-1E5B-4D14-9F58-D1C208212DEC}" type="presOf" srcId="{E25DF5CD-75C6-4203-946E-E0DDA47C6AD7}" destId="{D5EC3F28-3AEE-4FEE-B018-23A02B5FA0A5}" srcOrd="0" destOrd="0" presId="urn:microsoft.com/office/officeart/2005/8/layout/radial5"/>
    <dgm:cxn modelId="{C1A859F5-8DA8-4AAC-95C7-ADDAF6FD750B}" type="presOf" srcId="{28521A11-ACE1-42DE-8F0D-84834D2205A2}" destId="{5366715C-707E-429D-B097-2E42D98D3B98}" srcOrd="0" destOrd="0" presId="urn:microsoft.com/office/officeart/2005/8/layout/radial5"/>
    <dgm:cxn modelId="{5C1EFDFC-A45D-43DE-BFB7-F4C7773481D9}" type="presOf" srcId="{850491CD-7A7F-4147-BD40-CDF7CE5A7E49}" destId="{AE47D702-C686-4CDB-8514-253DFAFE33A7}" srcOrd="0" destOrd="0" presId="urn:microsoft.com/office/officeart/2005/8/layout/radial5"/>
    <dgm:cxn modelId="{3D3AEFB2-C1B1-463F-8C6C-78B88EB76D77}" type="presParOf" srcId="{793C98D1-3A59-46DB-9974-83DE3A8926F1}" destId="{D17F6DB7-2F6B-43AA-B32B-8257C9108B05}" srcOrd="0" destOrd="0" presId="urn:microsoft.com/office/officeart/2005/8/layout/radial5"/>
    <dgm:cxn modelId="{CDE80655-02C6-4A3A-98DD-697BEF540638}" type="presParOf" srcId="{793C98D1-3A59-46DB-9974-83DE3A8926F1}" destId="{90D57549-DE44-4E2E-86C0-255D0324D9A7}" srcOrd="1" destOrd="0" presId="urn:microsoft.com/office/officeart/2005/8/layout/radial5"/>
    <dgm:cxn modelId="{F461A417-E3BC-43DE-83A4-7EFC67208176}" type="presParOf" srcId="{90D57549-DE44-4E2E-86C0-255D0324D9A7}" destId="{F3DBB583-4DC3-4F97-A8EF-4183793AB2D7}" srcOrd="0" destOrd="0" presId="urn:microsoft.com/office/officeart/2005/8/layout/radial5"/>
    <dgm:cxn modelId="{422E92FA-75AF-4051-912D-C703C6A32296}" type="presParOf" srcId="{793C98D1-3A59-46DB-9974-83DE3A8926F1}" destId="{28E79896-02CD-4B89-BFBD-EEA4EBBED888}" srcOrd="2" destOrd="0" presId="urn:microsoft.com/office/officeart/2005/8/layout/radial5"/>
    <dgm:cxn modelId="{A696C801-72C9-4E47-A52E-CE927D0FFEE1}" type="presParOf" srcId="{793C98D1-3A59-46DB-9974-83DE3A8926F1}" destId="{D5EC3F28-3AEE-4FEE-B018-23A02B5FA0A5}" srcOrd="3" destOrd="0" presId="urn:microsoft.com/office/officeart/2005/8/layout/radial5"/>
    <dgm:cxn modelId="{6B18C225-0D07-4453-B6D4-75C999A1E5DA}" type="presParOf" srcId="{D5EC3F28-3AEE-4FEE-B018-23A02B5FA0A5}" destId="{1C16CEFE-1BCB-4883-BD86-979B103DAB7A}" srcOrd="0" destOrd="0" presId="urn:microsoft.com/office/officeart/2005/8/layout/radial5"/>
    <dgm:cxn modelId="{192A0561-23A9-43D8-A95E-69DA6A9054DA}" type="presParOf" srcId="{793C98D1-3A59-46DB-9974-83DE3A8926F1}" destId="{57D6B7CE-BBAF-465A-9D70-C18847E6290A}" srcOrd="4" destOrd="0" presId="urn:microsoft.com/office/officeart/2005/8/layout/radial5"/>
    <dgm:cxn modelId="{496248A8-1BD8-40D2-B5B3-4D8522263EC0}" type="presParOf" srcId="{793C98D1-3A59-46DB-9974-83DE3A8926F1}" destId="{FB988F84-8916-4047-81B9-4DE2E2B8204C}" srcOrd="5" destOrd="0" presId="urn:microsoft.com/office/officeart/2005/8/layout/radial5"/>
    <dgm:cxn modelId="{ECBD8313-D8D8-4CC0-9C4F-8562ABD86A03}" type="presParOf" srcId="{FB988F84-8916-4047-81B9-4DE2E2B8204C}" destId="{F77F0BDE-093E-4A67-9271-F7464D488B1F}" srcOrd="0" destOrd="0" presId="urn:microsoft.com/office/officeart/2005/8/layout/radial5"/>
    <dgm:cxn modelId="{31EA6042-DB0E-4C8A-A7E1-A6D1D6AF928C}" type="presParOf" srcId="{793C98D1-3A59-46DB-9974-83DE3A8926F1}" destId="{8B00E58C-3F7A-4465-B3DA-69DC3A6BC724}" srcOrd="6" destOrd="0" presId="urn:microsoft.com/office/officeart/2005/8/layout/radial5"/>
    <dgm:cxn modelId="{1AD4DC8C-07C8-4602-AFF1-C12F845E114B}" type="presParOf" srcId="{793C98D1-3A59-46DB-9974-83DE3A8926F1}" destId="{5366715C-707E-429D-B097-2E42D98D3B98}" srcOrd="7" destOrd="0" presId="urn:microsoft.com/office/officeart/2005/8/layout/radial5"/>
    <dgm:cxn modelId="{D389564E-6CAD-43E1-B86B-4F45F32B5B2B}" type="presParOf" srcId="{5366715C-707E-429D-B097-2E42D98D3B98}" destId="{9CE344D7-56BF-4195-B856-DB4FD01B6686}" srcOrd="0" destOrd="0" presId="urn:microsoft.com/office/officeart/2005/8/layout/radial5"/>
    <dgm:cxn modelId="{A49B6445-065C-4061-A8E9-F2C25679CF48}" type="presParOf" srcId="{793C98D1-3A59-46DB-9974-83DE3A8926F1}" destId="{BDFF9B5A-45C2-42AF-960D-845BF1A93198}" srcOrd="8" destOrd="0" presId="urn:microsoft.com/office/officeart/2005/8/layout/radial5"/>
    <dgm:cxn modelId="{3490BB14-C8EB-4307-90C2-C55E2145719C}" type="presParOf" srcId="{793C98D1-3A59-46DB-9974-83DE3A8926F1}" destId="{559922E1-17BB-44E5-B9B2-923A4F6AB2E4}" srcOrd="9" destOrd="0" presId="urn:microsoft.com/office/officeart/2005/8/layout/radial5"/>
    <dgm:cxn modelId="{7D28AE04-2769-4E07-B325-0047985314F3}" type="presParOf" srcId="{559922E1-17BB-44E5-B9B2-923A4F6AB2E4}" destId="{AB5ED7AD-7675-4C90-9CBC-CDCCC8CF6126}" srcOrd="0" destOrd="0" presId="urn:microsoft.com/office/officeart/2005/8/layout/radial5"/>
    <dgm:cxn modelId="{2E154952-ACC0-435F-8E8E-270C17D5D877}" type="presParOf" srcId="{793C98D1-3A59-46DB-9974-83DE3A8926F1}" destId="{AE47D702-C686-4CDB-8514-253DFAFE33A7}" srcOrd="10" destOrd="0" presId="urn:microsoft.com/office/officeart/2005/8/layout/radial5"/>
    <dgm:cxn modelId="{F547A66C-6121-4ED4-A322-1BBAAE3BB242}" type="presParOf" srcId="{793C98D1-3A59-46DB-9974-83DE3A8926F1}" destId="{BB1F6334-0C03-495E-94DF-6D61CC5AAE68}" srcOrd="11" destOrd="0" presId="urn:microsoft.com/office/officeart/2005/8/layout/radial5"/>
    <dgm:cxn modelId="{0E6775A0-937A-428B-A71F-7B34221E459F}" type="presParOf" srcId="{BB1F6334-0C03-495E-94DF-6D61CC5AAE68}" destId="{78C15716-1203-49FC-9E91-C2D802CEF9CB}" srcOrd="0" destOrd="0" presId="urn:microsoft.com/office/officeart/2005/8/layout/radial5"/>
    <dgm:cxn modelId="{944BB891-74B6-4196-B89D-A1702097BC0A}" type="presParOf" srcId="{793C98D1-3A59-46DB-9974-83DE3A8926F1}" destId="{CA77B170-0D3A-4F45-92E4-3BC0084A5672}"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8DBD38-DADE-42B8-9F31-981D303836DA}" type="doc">
      <dgm:prSet loTypeId="urn:microsoft.com/office/officeart/2005/8/layout/vList4" loCatId="list" qsTypeId="urn:microsoft.com/office/officeart/2005/8/quickstyle/simple1" qsCatId="simple" csTypeId="urn:microsoft.com/office/officeart/2005/8/colors/accent1_2" csCatId="accent1" phldr="1"/>
      <dgm:spPr/>
    </dgm:pt>
    <dgm:pt modelId="{81CC2B38-3BA5-4650-8125-F5544C0CD750}">
      <dgm:prSet phldrT="[Texte]" custT="1"/>
      <dgm:spPr/>
      <dgm:t>
        <a:bodyPr/>
        <a:lstStyle/>
        <a:p>
          <a:r>
            <a:rPr lang="fr-FR" sz="2000" dirty="0"/>
            <a:t>En 1992, le chercheur Humbert </a:t>
          </a:r>
          <a:r>
            <a:rPr lang="fr-FR" sz="2000" dirty="0" err="1"/>
            <a:t>Lesca</a:t>
          </a:r>
          <a:r>
            <a:rPr lang="fr-FR" sz="2000" dirty="0"/>
            <a:t>, propose la méthode « Puzzle » dans le but de mieux collaborer dans un processus de veille</a:t>
          </a:r>
        </a:p>
      </dgm:t>
    </dgm:pt>
    <dgm:pt modelId="{FF3CEC4A-CDC3-4668-8FD9-931F52707355}" type="parTrans" cxnId="{F4F69587-0301-483B-9D8B-3A61492D6C1B}">
      <dgm:prSet/>
      <dgm:spPr/>
      <dgm:t>
        <a:bodyPr/>
        <a:lstStyle/>
        <a:p>
          <a:endParaRPr lang="fr-FR"/>
        </a:p>
      </dgm:t>
    </dgm:pt>
    <dgm:pt modelId="{E85AFE5C-1C2F-41AA-AEA2-453146B822F6}" type="sibTrans" cxnId="{F4F69587-0301-483B-9D8B-3A61492D6C1B}">
      <dgm:prSet/>
      <dgm:spPr/>
      <dgm:t>
        <a:bodyPr/>
        <a:lstStyle/>
        <a:p>
          <a:endParaRPr lang="fr-FR"/>
        </a:p>
      </dgm:t>
    </dgm:pt>
    <dgm:pt modelId="{94217594-C6D0-4348-9F47-60482F7E9342}">
      <dgm:prSet phldrT="[Texte]" custT="1"/>
      <dgm:spPr/>
      <dgm:t>
        <a:bodyPr/>
        <a:lstStyle/>
        <a:p>
          <a:pPr>
            <a:buNone/>
          </a:pPr>
          <a:r>
            <a:rPr lang="fr-FR" sz="1800" dirty="0"/>
            <a:t>En 1994 : Rapport du Commissariat Général du Plan</a:t>
          </a:r>
        </a:p>
        <a:p>
          <a:pPr>
            <a:buNone/>
          </a:pPr>
          <a:r>
            <a:rPr lang="fr-FR" sz="1600" dirty="0"/>
            <a:t>« la création de la fonction d'</a:t>
          </a:r>
          <a:r>
            <a:rPr lang="fr-FR" sz="1600" b="1" dirty="0"/>
            <a:t>animateur des réseaux d'intelligence économique </a:t>
          </a:r>
          <a:r>
            <a:rPr lang="fr-FR" sz="1600" dirty="0"/>
            <a:t>apparaît mieux adaptée aux exigences de flexibilité  et d'optimisation des flux d'information que l'organisation d'une structure centralisée ad hoc ».</a:t>
          </a:r>
        </a:p>
      </dgm:t>
    </dgm:pt>
    <dgm:pt modelId="{75B68500-9EDA-4191-90C5-B2725347F82E}" type="parTrans" cxnId="{4ED5B9BE-19DE-4B49-98DF-BD24F5CBF756}">
      <dgm:prSet/>
      <dgm:spPr/>
      <dgm:t>
        <a:bodyPr/>
        <a:lstStyle/>
        <a:p>
          <a:endParaRPr lang="fr-FR"/>
        </a:p>
      </dgm:t>
    </dgm:pt>
    <dgm:pt modelId="{B52F1045-B708-4DE3-951C-F59988F90DB5}" type="sibTrans" cxnId="{4ED5B9BE-19DE-4B49-98DF-BD24F5CBF756}">
      <dgm:prSet/>
      <dgm:spPr/>
      <dgm:t>
        <a:bodyPr/>
        <a:lstStyle/>
        <a:p>
          <a:endParaRPr lang="fr-FR"/>
        </a:p>
      </dgm:t>
    </dgm:pt>
    <dgm:pt modelId="{B005FBF9-2C5F-42CA-AE7A-7502B1F06FB1}">
      <dgm:prSet phldrT="[Texte]" custT="1"/>
      <dgm:spPr/>
      <dgm:t>
        <a:bodyPr/>
        <a:lstStyle/>
        <a:p>
          <a:pPr>
            <a:buNone/>
          </a:pPr>
          <a:r>
            <a:rPr lang="fr-FR" sz="1800" dirty="0"/>
            <a:t>En 2003, Robert M. Clarke propose son modèle dit « </a:t>
          </a:r>
          <a:r>
            <a:rPr lang="fr-FR" sz="1800" dirty="0" err="1"/>
            <a:t>target</a:t>
          </a:r>
          <a:r>
            <a:rPr lang="fr-FR" sz="1800" dirty="0"/>
            <a:t> </a:t>
          </a:r>
          <a:r>
            <a:rPr lang="fr-FR" sz="1800" dirty="0" err="1"/>
            <a:t>centric</a:t>
          </a:r>
          <a:r>
            <a:rPr lang="fr-FR" sz="1800" dirty="0"/>
            <a:t> » afin de dépasser 3 faiblesses du cycle de la veille  :</a:t>
          </a:r>
        </a:p>
      </dgm:t>
    </dgm:pt>
    <dgm:pt modelId="{56DFA3DE-2E8F-4136-93C1-C4DF4657E7E8}" type="parTrans" cxnId="{DDFBBCB7-A219-4AA5-BFF7-393CEC4F30CD}">
      <dgm:prSet/>
      <dgm:spPr/>
      <dgm:t>
        <a:bodyPr/>
        <a:lstStyle/>
        <a:p>
          <a:endParaRPr lang="fr-FR"/>
        </a:p>
      </dgm:t>
    </dgm:pt>
    <dgm:pt modelId="{F33072E1-ED01-4268-B55E-C7DFCEAE71C6}" type="sibTrans" cxnId="{DDFBBCB7-A219-4AA5-BFF7-393CEC4F30CD}">
      <dgm:prSet/>
      <dgm:spPr/>
      <dgm:t>
        <a:bodyPr/>
        <a:lstStyle/>
        <a:p>
          <a:endParaRPr lang="fr-FR"/>
        </a:p>
      </dgm:t>
    </dgm:pt>
    <dgm:pt modelId="{BAEE7D7B-770B-4323-9F8B-AC307FBF4C0F}">
      <dgm:prSet phldrT="[Texte]" custT="1"/>
      <dgm:spPr/>
      <dgm:t>
        <a:bodyPr/>
        <a:lstStyle/>
        <a:p>
          <a:pPr>
            <a:buFont typeface="Arial" panose="020B0604020202020204" pitchFamily="34" charset="0"/>
            <a:buChar char="•"/>
          </a:pPr>
          <a:r>
            <a:rPr lang="fr-FR" sz="1500" dirty="0"/>
            <a:t>Manque de partage de l’information</a:t>
          </a:r>
        </a:p>
      </dgm:t>
    </dgm:pt>
    <dgm:pt modelId="{ACDE5947-62B3-45EF-9017-379E6F62AB1E}" type="parTrans" cxnId="{25EE9310-3812-4075-8796-4C0DD434D0F7}">
      <dgm:prSet/>
      <dgm:spPr/>
      <dgm:t>
        <a:bodyPr/>
        <a:lstStyle/>
        <a:p>
          <a:endParaRPr lang="fr-FR"/>
        </a:p>
      </dgm:t>
    </dgm:pt>
    <dgm:pt modelId="{F704280A-A3FC-45E8-B2BA-6930D45E9059}" type="sibTrans" cxnId="{25EE9310-3812-4075-8796-4C0DD434D0F7}">
      <dgm:prSet/>
      <dgm:spPr/>
      <dgm:t>
        <a:bodyPr/>
        <a:lstStyle/>
        <a:p>
          <a:endParaRPr lang="fr-FR"/>
        </a:p>
      </dgm:t>
    </dgm:pt>
    <dgm:pt modelId="{42D76319-3434-4D8C-8309-0A0C512D1C98}">
      <dgm:prSet phldrT="[Texte]" custT="1"/>
      <dgm:spPr/>
      <dgm:t>
        <a:bodyPr/>
        <a:lstStyle/>
        <a:p>
          <a:pPr>
            <a:buFont typeface="Arial" panose="020B0604020202020204" pitchFamily="34" charset="0"/>
            <a:buChar char="•"/>
          </a:pPr>
          <a:r>
            <a:rPr lang="fr-FR" sz="1500" dirty="0"/>
            <a:t>Difficulté à analyser l’information collectée</a:t>
          </a:r>
        </a:p>
      </dgm:t>
    </dgm:pt>
    <dgm:pt modelId="{E6014BF1-EB28-42F6-8C31-E7CFD0466D7B}" type="parTrans" cxnId="{ABFDC800-ABCD-433B-ABA1-0F599874D234}">
      <dgm:prSet/>
      <dgm:spPr/>
      <dgm:t>
        <a:bodyPr/>
        <a:lstStyle/>
        <a:p>
          <a:endParaRPr lang="fr-FR"/>
        </a:p>
      </dgm:t>
    </dgm:pt>
    <dgm:pt modelId="{5DCD071F-0BB3-46AE-802C-2EE61E65C5D7}" type="sibTrans" cxnId="{ABFDC800-ABCD-433B-ABA1-0F599874D234}">
      <dgm:prSet/>
      <dgm:spPr/>
      <dgm:t>
        <a:bodyPr/>
        <a:lstStyle/>
        <a:p>
          <a:endParaRPr lang="fr-FR"/>
        </a:p>
      </dgm:t>
    </dgm:pt>
    <dgm:pt modelId="{8DA67D58-42AB-4323-8EC5-CFE426B12FED}">
      <dgm:prSet phldrT="[Texte]" custT="1"/>
      <dgm:spPr/>
      <dgm:t>
        <a:bodyPr/>
        <a:lstStyle/>
        <a:p>
          <a:pPr>
            <a:buFont typeface="Arial" panose="020B0604020202020204" pitchFamily="34" charset="0"/>
            <a:buChar char="•"/>
          </a:pPr>
          <a:r>
            <a:rPr lang="fr-FR" sz="1500" dirty="0"/>
            <a:t>Manque de compréhension des besoins des décideurs de la part des veilleurs</a:t>
          </a:r>
        </a:p>
      </dgm:t>
    </dgm:pt>
    <dgm:pt modelId="{8FC09CFD-57F2-4017-8979-7833E0A68292}" type="parTrans" cxnId="{5E7B2E98-DB75-4617-B41B-217FC4CBC914}">
      <dgm:prSet/>
      <dgm:spPr/>
      <dgm:t>
        <a:bodyPr/>
        <a:lstStyle/>
        <a:p>
          <a:endParaRPr lang="fr-FR"/>
        </a:p>
      </dgm:t>
    </dgm:pt>
    <dgm:pt modelId="{71461D3E-33AC-42B2-A686-71193F8C7292}" type="sibTrans" cxnId="{5E7B2E98-DB75-4617-B41B-217FC4CBC914}">
      <dgm:prSet/>
      <dgm:spPr/>
      <dgm:t>
        <a:bodyPr/>
        <a:lstStyle/>
        <a:p>
          <a:endParaRPr lang="fr-FR"/>
        </a:p>
      </dgm:t>
    </dgm:pt>
    <dgm:pt modelId="{52084634-E638-4AF2-A6B0-E56823DE6461}" type="pres">
      <dgm:prSet presAssocID="{C98DBD38-DADE-42B8-9F31-981D303836DA}" presName="linear" presStyleCnt="0">
        <dgm:presLayoutVars>
          <dgm:dir/>
          <dgm:resizeHandles val="exact"/>
        </dgm:presLayoutVars>
      </dgm:prSet>
      <dgm:spPr/>
    </dgm:pt>
    <dgm:pt modelId="{85A99E37-0DE5-4EC6-A819-5FDADDC3198A}" type="pres">
      <dgm:prSet presAssocID="{81CC2B38-3BA5-4650-8125-F5544C0CD750}" presName="comp" presStyleCnt="0"/>
      <dgm:spPr/>
    </dgm:pt>
    <dgm:pt modelId="{2FCA6226-13AB-454B-8CF1-00E2BF23B84A}" type="pres">
      <dgm:prSet presAssocID="{81CC2B38-3BA5-4650-8125-F5544C0CD750}" presName="box" presStyleLbl="node1" presStyleIdx="0" presStyleCnt="3"/>
      <dgm:spPr/>
    </dgm:pt>
    <dgm:pt modelId="{DB7A3A89-F6C7-4FAF-9F5B-DC1AE9A08F18}" type="pres">
      <dgm:prSet presAssocID="{81CC2B38-3BA5-4650-8125-F5544C0CD750}"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DD65AFEA-3FE5-4ADF-973C-79514E84D6CA}" type="pres">
      <dgm:prSet presAssocID="{81CC2B38-3BA5-4650-8125-F5544C0CD750}" presName="text" presStyleLbl="node1" presStyleIdx="0" presStyleCnt="3">
        <dgm:presLayoutVars>
          <dgm:bulletEnabled val="1"/>
        </dgm:presLayoutVars>
      </dgm:prSet>
      <dgm:spPr/>
    </dgm:pt>
    <dgm:pt modelId="{79A16519-DA9B-416F-8DE1-9CEF57DB7E88}" type="pres">
      <dgm:prSet presAssocID="{E85AFE5C-1C2F-41AA-AEA2-453146B822F6}" presName="spacer" presStyleCnt="0"/>
      <dgm:spPr/>
    </dgm:pt>
    <dgm:pt modelId="{D56B6D8B-7DA3-46A1-A816-A88EA7FBD340}" type="pres">
      <dgm:prSet presAssocID="{94217594-C6D0-4348-9F47-60482F7E9342}" presName="comp" presStyleCnt="0"/>
      <dgm:spPr/>
    </dgm:pt>
    <dgm:pt modelId="{A41B4E38-940D-4A31-89C3-AE3AA9222390}" type="pres">
      <dgm:prSet presAssocID="{94217594-C6D0-4348-9F47-60482F7E9342}" presName="box" presStyleLbl="node1" presStyleIdx="1" presStyleCnt="3"/>
      <dgm:spPr/>
    </dgm:pt>
    <dgm:pt modelId="{6F3A3A7B-F693-421F-A3A3-D10DAFA4156E}" type="pres">
      <dgm:prSet presAssocID="{94217594-C6D0-4348-9F47-60482F7E9342}"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D55F2877-3C3B-49C9-AD43-8A1DA9A84D6A}" type="pres">
      <dgm:prSet presAssocID="{94217594-C6D0-4348-9F47-60482F7E9342}" presName="text" presStyleLbl="node1" presStyleIdx="1" presStyleCnt="3">
        <dgm:presLayoutVars>
          <dgm:bulletEnabled val="1"/>
        </dgm:presLayoutVars>
      </dgm:prSet>
      <dgm:spPr/>
    </dgm:pt>
    <dgm:pt modelId="{9E3E3265-52B4-42BE-92D2-D698FF4D634D}" type="pres">
      <dgm:prSet presAssocID="{B52F1045-B708-4DE3-951C-F59988F90DB5}" presName="spacer" presStyleCnt="0"/>
      <dgm:spPr/>
    </dgm:pt>
    <dgm:pt modelId="{7AF3D2C2-026D-419A-AD77-95164259CB42}" type="pres">
      <dgm:prSet presAssocID="{B005FBF9-2C5F-42CA-AE7A-7502B1F06FB1}" presName="comp" presStyleCnt="0"/>
      <dgm:spPr/>
    </dgm:pt>
    <dgm:pt modelId="{A6A6154F-0349-4C8B-8E49-73529B0CBD18}" type="pres">
      <dgm:prSet presAssocID="{B005FBF9-2C5F-42CA-AE7A-7502B1F06FB1}" presName="box" presStyleLbl="node1" presStyleIdx="2" presStyleCnt="3"/>
      <dgm:spPr/>
    </dgm:pt>
    <dgm:pt modelId="{243E9627-BFD5-4989-988F-72460C825A75}" type="pres">
      <dgm:prSet presAssocID="{B005FBF9-2C5F-42CA-AE7A-7502B1F06FB1}"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6000" b="-36000"/>
          </a:stretch>
        </a:blipFill>
      </dgm:spPr>
    </dgm:pt>
    <dgm:pt modelId="{569A4BBC-94BB-49CA-9D77-E42B60A21341}" type="pres">
      <dgm:prSet presAssocID="{B005FBF9-2C5F-42CA-AE7A-7502B1F06FB1}" presName="text" presStyleLbl="node1" presStyleIdx="2" presStyleCnt="3">
        <dgm:presLayoutVars>
          <dgm:bulletEnabled val="1"/>
        </dgm:presLayoutVars>
      </dgm:prSet>
      <dgm:spPr/>
    </dgm:pt>
  </dgm:ptLst>
  <dgm:cxnLst>
    <dgm:cxn modelId="{ABFDC800-ABCD-433B-ABA1-0F599874D234}" srcId="{B005FBF9-2C5F-42CA-AE7A-7502B1F06FB1}" destId="{42D76319-3434-4D8C-8309-0A0C512D1C98}" srcOrd="1" destOrd="0" parTransId="{E6014BF1-EB28-42F6-8C31-E7CFD0466D7B}" sibTransId="{5DCD071F-0BB3-46AE-802C-2EE61E65C5D7}"/>
    <dgm:cxn modelId="{25EE9310-3812-4075-8796-4C0DD434D0F7}" srcId="{B005FBF9-2C5F-42CA-AE7A-7502B1F06FB1}" destId="{BAEE7D7B-770B-4323-9F8B-AC307FBF4C0F}" srcOrd="0" destOrd="0" parTransId="{ACDE5947-62B3-45EF-9017-379E6F62AB1E}" sibTransId="{F704280A-A3FC-45E8-B2BA-6930D45E9059}"/>
    <dgm:cxn modelId="{0AEC2629-7926-4561-A263-BC4E87ED9A20}" type="presOf" srcId="{94217594-C6D0-4348-9F47-60482F7E9342}" destId="{A41B4E38-940D-4A31-89C3-AE3AA9222390}" srcOrd="0" destOrd="0" presId="urn:microsoft.com/office/officeart/2005/8/layout/vList4"/>
    <dgm:cxn modelId="{73946B39-0C6C-4FB4-B689-B2B95740A1D1}" type="presOf" srcId="{C98DBD38-DADE-42B8-9F31-981D303836DA}" destId="{52084634-E638-4AF2-A6B0-E56823DE6461}" srcOrd="0" destOrd="0" presId="urn:microsoft.com/office/officeart/2005/8/layout/vList4"/>
    <dgm:cxn modelId="{3575B574-6F40-4014-9171-7F99757F1F23}" type="presOf" srcId="{8DA67D58-42AB-4323-8EC5-CFE426B12FED}" destId="{569A4BBC-94BB-49CA-9D77-E42B60A21341}" srcOrd="1" destOrd="3" presId="urn:microsoft.com/office/officeart/2005/8/layout/vList4"/>
    <dgm:cxn modelId="{8A454F59-66BA-4026-9A21-16F3D90E7DBE}" type="presOf" srcId="{8DA67D58-42AB-4323-8EC5-CFE426B12FED}" destId="{A6A6154F-0349-4C8B-8E49-73529B0CBD18}" srcOrd="0" destOrd="3" presId="urn:microsoft.com/office/officeart/2005/8/layout/vList4"/>
    <dgm:cxn modelId="{3F6B287E-C6B4-4CAF-AD57-5E74FEF69681}" type="presOf" srcId="{B005FBF9-2C5F-42CA-AE7A-7502B1F06FB1}" destId="{569A4BBC-94BB-49CA-9D77-E42B60A21341}" srcOrd="1" destOrd="0" presId="urn:microsoft.com/office/officeart/2005/8/layout/vList4"/>
    <dgm:cxn modelId="{CD542482-E156-4019-8D42-6ED57AF23CAE}" type="presOf" srcId="{B005FBF9-2C5F-42CA-AE7A-7502B1F06FB1}" destId="{A6A6154F-0349-4C8B-8E49-73529B0CBD18}" srcOrd="0" destOrd="0" presId="urn:microsoft.com/office/officeart/2005/8/layout/vList4"/>
    <dgm:cxn modelId="{F4F69587-0301-483B-9D8B-3A61492D6C1B}" srcId="{C98DBD38-DADE-42B8-9F31-981D303836DA}" destId="{81CC2B38-3BA5-4650-8125-F5544C0CD750}" srcOrd="0" destOrd="0" parTransId="{FF3CEC4A-CDC3-4668-8FD9-931F52707355}" sibTransId="{E85AFE5C-1C2F-41AA-AEA2-453146B822F6}"/>
    <dgm:cxn modelId="{5E7B2E98-DB75-4617-B41B-217FC4CBC914}" srcId="{B005FBF9-2C5F-42CA-AE7A-7502B1F06FB1}" destId="{8DA67D58-42AB-4323-8EC5-CFE426B12FED}" srcOrd="2" destOrd="0" parTransId="{8FC09CFD-57F2-4017-8979-7833E0A68292}" sibTransId="{71461D3E-33AC-42B2-A686-71193F8C7292}"/>
    <dgm:cxn modelId="{5834D7A9-578D-42ED-B013-C000C588CF99}" type="presOf" srcId="{94217594-C6D0-4348-9F47-60482F7E9342}" destId="{D55F2877-3C3B-49C9-AD43-8A1DA9A84D6A}" srcOrd="1" destOrd="0" presId="urn:microsoft.com/office/officeart/2005/8/layout/vList4"/>
    <dgm:cxn modelId="{0DBEA5B5-F851-4E58-9884-3567E58CD060}" type="presOf" srcId="{BAEE7D7B-770B-4323-9F8B-AC307FBF4C0F}" destId="{569A4BBC-94BB-49CA-9D77-E42B60A21341}" srcOrd="1" destOrd="1" presId="urn:microsoft.com/office/officeart/2005/8/layout/vList4"/>
    <dgm:cxn modelId="{DDFBBCB7-A219-4AA5-BFF7-393CEC4F30CD}" srcId="{C98DBD38-DADE-42B8-9F31-981D303836DA}" destId="{B005FBF9-2C5F-42CA-AE7A-7502B1F06FB1}" srcOrd="2" destOrd="0" parTransId="{56DFA3DE-2E8F-4136-93C1-C4DF4657E7E8}" sibTransId="{F33072E1-ED01-4268-B55E-C7DFCEAE71C6}"/>
    <dgm:cxn modelId="{73651FB8-F8CE-47C1-8256-ABD0DA2E7419}" type="presOf" srcId="{42D76319-3434-4D8C-8309-0A0C512D1C98}" destId="{569A4BBC-94BB-49CA-9D77-E42B60A21341}" srcOrd="1" destOrd="2" presId="urn:microsoft.com/office/officeart/2005/8/layout/vList4"/>
    <dgm:cxn modelId="{4ED5B9BE-19DE-4B49-98DF-BD24F5CBF756}" srcId="{C98DBD38-DADE-42B8-9F31-981D303836DA}" destId="{94217594-C6D0-4348-9F47-60482F7E9342}" srcOrd="1" destOrd="0" parTransId="{75B68500-9EDA-4191-90C5-B2725347F82E}" sibTransId="{B52F1045-B708-4DE3-951C-F59988F90DB5}"/>
    <dgm:cxn modelId="{EB5242CD-0FDC-4523-8938-F211CD79578C}" type="presOf" srcId="{81CC2B38-3BA5-4650-8125-F5544C0CD750}" destId="{2FCA6226-13AB-454B-8CF1-00E2BF23B84A}" srcOrd="0" destOrd="0" presId="urn:microsoft.com/office/officeart/2005/8/layout/vList4"/>
    <dgm:cxn modelId="{24400CDC-BEC8-4D5B-939E-14AE1249D049}" type="presOf" srcId="{BAEE7D7B-770B-4323-9F8B-AC307FBF4C0F}" destId="{A6A6154F-0349-4C8B-8E49-73529B0CBD18}" srcOrd="0" destOrd="1" presId="urn:microsoft.com/office/officeart/2005/8/layout/vList4"/>
    <dgm:cxn modelId="{97EE2AF0-9718-4D0C-8217-F450F62594CF}" type="presOf" srcId="{42D76319-3434-4D8C-8309-0A0C512D1C98}" destId="{A6A6154F-0349-4C8B-8E49-73529B0CBD18}" srcOrd="0" destOrd="2" presId="urn:microsoft.com/office/officeart/2005/8/layout/vList4"/>
    <dgm:cxn modelId="{63A004FC-EBA9-4C14-99A5-31C6DFF2752B}" type="presOf" srcId="{81CC2B38-3BA5-4650-8125-F5544C0CD750}" destId="{DD65AFEA-3FE5-4ADF-973C-79514E84D6CA}" srcOrd="1" destOrd="0" presId="urn:microsoft.com/office/officeart/2005/8/layout/vList4"/>
    <dgm:cxn modelId="{7D1CA8F6-8BA3-46B6-86AC-6A540D913E20}" type="presParOf" srcId="{52084634-E638-4AF2-A6B0-E56823DE6461}" destId="{85A99E37-0DE5-4EC6-A819-5FDADDC3198A}" srcOrd="0" destOrd="0" presId="urn:microsoft.com/office/officeart/2005/8/layout/vList4"/>
    <dgm:cxn modelId="{798BF586-8922-40FD-B0C1-DB71A8DCD780}" type="presParOf" srcId="{85A99E37-0DE5-4EC6-A819-5FDADDC3198A}" destId="{2FCA6226-13AB-454B-8CF1-00E2BF23B84A}" srcOrd="0" destOrd="0" presId="urn:microsoft.com/office/officeart/2005/8/layout/vList4"/>
    <dgm:cxn modelId="{4B046036-2231-49E5-A4FE-8395C586FD8D}" type="presParOf" srcId="{85A99E37-0DE5-4EC6-A819-5FDADDC3198A}" destId="{DB7A3A89-F6C7-4FAF-9F5B-DC1AE9A08F18}" srcOrd="1" destOrd="0" presId="urn:microsoft.com/office/officeart/2005/8/layout/vList4"/>
    <dgm:cxn modelId="{95FA8DCA-16FA-41B1-9B34-F8DE56890C28}" type="presParOf" srcId="{85A99E37-0DE5-4EC6-A819-5FDADDC3198A}" destId="{DD65AFEA-3FE5-4ADF-973C-79514E84D6CA}" srcOrd="2" destOrd="0" presId="urn:microsoft.com/office/officeart/2005/8/layout/vList4"/>
    <dgm:cxn modelId="{63FD1FF9-8F79-4908-A579-2910132F06F7}" type="presParOf" srcId="{52084634-E638-4AF2-A6B0-E56823DE6461}" destId="{79A16519-DA9B-416F-8DE1-9CEF57DB7E88}" srcOrd="1" destOrd="0" presId="urn:microsoft.com/office/officeart/2005/8/layout/vList4"/>
    <dgm:cxn modelId="{D5D67140-8EED-48E3-8776-DC8E46F70276}" type="presParOf" srcId="{52084634-E638-4AF2-A6B0-E56823DE6461}" destId="{D56B6D8B-7DA3-46A1-A816-A88EA7FBD340}" srcOrd="2" destOrd="0" presId="urn:microsoft.com/office/officeart/2005/8/layout/vList4"/>
    <dgm:cxn modelId="{65160512-6053-49C6-9D34-EFF04A70089A}" type="presParOf" srcId="{D56B6D8B-7DA3-46A1-A816-A88EA7FBD340}" destId="{A41B4E38-940D-4A31-89C3-AE3AA9222390}" srcOrd="0" destOrd="0" presId="urn:microsoft.com/office/officeart/2005/8/layout/vList4"/>
    <dgm:cxn modelId="{5D7FD93A-6CFF-4C0B-BA2F-8513A5C1C1A4}" type="presParOf" srcId="{D56B6D8B-7DA3-46A1-A816-A88EA7FBD340}" destId="{6F3A3A7B-F693-421F-A3A3-D10DAFA4156E}" srcOrd="1" destOrd="0" presId="urn:microsoft.com/office/officeart/2005/8/layout/vList4"/>
    <dgm:cxn modelId="{962B42C0-09C1-42FA-AEDD-C23FA996C7C5}" type="presParOf" srcId="{D56B6D8B-7DA3-46A1-A816-A88EA7FBD340}" destId="{D55F2877-3C3B-49C9-AD43-8A1DA9A84D6A}" srcOrd="2" destOrd="0" presId="urn:microsoft.com/office/officeart/2005/8/layout/vList4"/>
    <dgm:cxn modelId="{B60FCFF6-F80B-40C7-9743-CB856E02C6EA}" type="presParOf" srcId="{52084634-E638-4AF2-A6B0-E56823DE6461}" destId="{9E3E3265-52B4-42BE-92D2-D698FF4D634D}" srcOrd="3" destOrd="0" presId="urn:microsoft.com/office/officeart/2005/8/layout/vList4"/>
    <dgm:cxn modelId="{4EA26836-9A52-4F16-88EB-BF8B3121004D}" type="presParOf" srcId="{52084634-E638-4AF2-A6B0-E56823DE6461}" destId="{7AF3D2C2-026D-419A-AD77-95164259CB42}" srcOrd="4" destOrd="0" presId="urn:microsoft.com/office/officeart/2005/8/layout/vList4"/>
    <dgm:cxn modelId="{FE7F706C-B4B0-425B-9B49-708BC54C6416}" type="presParOf" srcId="{7AF3D2C2-026D-419A-AD77-95164259CB42}" destId="{A6A6154F-0349-4C8B-8E49-73529B0CBD18}" srcOrd="0" destOrd="0" presId="urn:microsoft.com/office/officeart/2005/8/layout/vList4"/>
    <dgm:cxn modelId="{CBBBA26C-C6D0-4BA3-9A7C-AAD9091D0A70}" type="presParOf" srcId="{7AF3D2C2-026D-419A-AD77-95164259CB42}" destId="{243E9627-BFD5-4989-988F-72460C825A75}" srcOrd="1" destOrd="0" presId="urn:microsoft.com/office/officeart/2005/8/layout/vList4"/>
    <dgm:cxn modelId="{1B0B5368-2114-4465-B6EA-38D1569AB983}" type="presParOf" srcId="{7AF3D2C2-026D-419A-AD77-95164259CB42}" destId="{569A4BBC-94BB-49CA-9D77-E42B60A2134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859080-7B7B-45D2-B274-A0AD762CD9D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FR"/>
        </a:p>
      </dgm:t>
    </dgm:pt>
    <dgm:pt modelId="{923C6608-03E5-42E5-9CFE-1DC6E2A9C1F2}">
      <dgm:prSet custT="1"/>
      <dgm:spPr/>
      <dgm:t>
        <a:bodyPr/>
        <a:lstStyle/>
        <a:p>
          <a:r>
            <a:rPr lang="fr-FR" sz="2800" dirty="0"/>
            <a:t>Être porté au plus haut niveau par un sponsor</a:t>
          </a:r>
        </a:p>
      </dgm:t>
    </dgm:pt>
    <dgm:pt modelId="{10368B61-DA4C-4688-9C3E-FDB058645347}" type="parTrans" cxnId="{18AF6B5D-2EC7-4039-A6BD-B7663851735B}">
      <dgm:prSet/>
      <dgm:spPr/>
      <dgm:t>
        <a:bodyPr/>
        <a:lstStyle/>
        <a:p>
          <a:endParaRPr lang="fr-FR"/>
        </a:p>
      </dgm:t>
    </dgm:pt>
    <dgm:pt modelId="{2100B882-DCEF-4509-B6B9-B4A550B32D6D}" type="sibTrans" cxnId="{18AF6B5D-2EC7-4039-A6BD-B7663851735B}">
      <dgm:prSet/>
      <dgm:spPr/>
      <dgm:t>
        <a:bodyPr/>
        <a:lstStyle/>
        <a:p>
          <a:endParaRPr lang="fr-FR"/>
        </a:p>
      </dgm:t>
    </dgm:pt>
    <dgm:pt modelId="{85DB849D-22FC-4573-A4AC-E1675773D3E7}">
      <dgm:prSet/>
      <dgm:spPr/>
      <dgm:t>
        <a:bodyPr/>
        <a:lstStyle/>
        <a:p>
          <a:r>
            <a:rPr lang="fr-FR" dirty="0"/>
            <a:t>Être accompagné, comme tout autre projet</a:t>
          </a:r>
        </a:p>
      </dgm:t>
    </dgm:pt>
    <dgm:pt modelId="{0EF14E01-1F86-4DF7-8B07-A63FA72D65AE}" type="parTrans" cxnId="{3AF3B471-B77D-4F7D-91BF-4A223BCA282B}">
      <dgm:prSet/>
      <dgm:spPr/>
      <dgm:t>
        <a:bodyPr/>
        <a:lstStyle/>
        <a:p>
          <a:endParaRPr lang="fr-FR"/>
        </a:p>
      </dgm:t>
    </dgm:pt>
    <dgm:pt modelId="{74B54FE6-D6CC-4EBB-A587-38073B850418}" type="sibTrans" cxnId="{3AF3B471-B77D-4F7D-91BF-4A223BCA282B}">
      <dgm:prSet/>
      <dgm:spPr/>
      <dgm:t>
        <a:bodyPr/>
        <a:lstStyle/>
        <a:p>
          <a:endParaRPr lang="fr-FR"/>
        </a:p>
      </dgm:t>
    </dgm:pt>
    <dgm:pt modelId="{5F183C9B-3474-446B-A74A-DC04EEC38FF5}">
      <dgm:prSet/>
      <dgm:spPr/>
      <dgm:t>
        <a:bodyPr/>
        <a:lstStyle/>
        <a:p>
          <a:r>
            <a:rPr lang="fr-FR" dirty="0"/>
            <a:t>Être animé par des « </a:t>
          </a:r>
          <a:r>
            <a:rPr lang="fr-FR" dirty="0" err="1"/>
            <a:t>community</a:t>
          </a:r>
          <a:r>
            <a:rPr lang="fr-FR" dirty="0"/>
            <a:t> managers » internes</a:t>
          </a:r>
        </a:p>
      </dgm:t>
    </dgm:pt>
    <dgm:pt modelId="{9A56D25C-A264-410D-B66A-14BC4E6F0339}" type="parTrans" cxnId="{372721C3-CCBE-4F6C-9DC5-CA9EC9D1D482}">
      <dgm:prSet/>
      <dgm:spPr/>
      <dgm:t>
        <a:bodyPr/>
        <a:lstStyle/>
        <a:p>
          <a:endParaRPr lang="fr-FR"/>
        </a:p>
      </dgm:t>
    </dgm:pt>
    <dgm:pt modelId="{F3B0BA47-B122-45BF-9492-D307AF49E95E}" type="sibTrans" cxnId="{372721C3-CCBE-4F6C-9DC5-CA9EC9D1D482}">
      <dgm:prSet/>
      <dgm:spPr/>
      <dgm:t>
        <a:bodyPr/>
        <a:lstStyle/>
        <a:p>
          <a:endParaRPr lang="fr-FR"/>
        </a:p>
      </dgm:t>
    </dgm:pt>
    <dgm:pt modelId="{D7F25F4E-C6D5-4521-BA9A-D7D9A93213E5}" type="pres">
      <dgm:prSet presAssocID="{48859080-7B7B-45D2-B274-A0AD762CD9D3}" presName="linearFlow" presStyleCnt="0">
        <dgm:presLayoutVars>
          <dgm:dir/>
          <dgm:resizeHandles val="exact"/>
        </dgm:presLayoutVars>
      </dgm:prSet>
      <dgm:spPr/>
    </dgm:pt>
    <dgm:pt modelId="{EFD592C7-BC98-47CC-ACBC-8053A375FB66}" type="pres">
      <dgm:prSet presAssocID="{923C6608-03E5-42E5-9CFE-1DC6E2A9C1F2}" presName="composite" presStyleCnt="0"/>
      <dgm:spPr/>
    </dgm:pt>
    <dgm:pt modelId="{DAFE84AB-E158-401B-9833-40221766972D}" type="pres">
      <dgm:prSet presAssocID="{923C6608-03E5-42E5-9CFE-1DC6E2A9C1F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9C329BAD-4B99-495F-974C-E6CC856B89E1}" type="pres">
      <dgm:prSet presAssocID="{923C6608-03E5-42E5-9CFE-1DC6E2A9C1F2}" presName="txShp" presStyleLbl="node1" presStyleIdx="0" presStyleCnt="3" custScaleX="118113">
        <dgm:presLayoutVars>
          <dgm:bulletEnabled val="1"/>
        </dgm:presLayoutVars>
      </dgm:prSet>
      <dgm:spPr/>
    </dgm:pt>
    <dgm:pt modelId="{FA0DAEE3-FF7C-454C-A8B6-72C34775D5EB}" type="pres">
      <dgm:prSet presAssocID="{2100B882-DCEF-4509-B6B9-B4A550B32D6D}" presName="spacing" presStyleCnt="0"/>
      <dgm:spPr/>
    </dgm:pt>
    <dgm:pt modelId="{E8F44D13-DB55-4F37-A668-9EE0901E131E}" type="pres">
      <dgm:prSet presAssocID="{85DB849D-22FC-4573-A4AC-E1675773D3E7}" presName="composite" presStyleCnt="0"/>
      <dgm:spPr/>
    </dgm:pt>
    <dgm:pt modelId="{DD98BEB2-7424-4F42-AC2D-AD96D43C11CE}" type="pres">
      <dgm:prSet presAssocID="{85DB849D-22FC-4573-A4AC-E1675773D3E7}"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dgm:spPr>
    </dgm:pt>
    <dgm:pt modelId="{A1F55064-149B-492E-9FAF-112E92C67F6C}" type="pres">
      <dgm:prSet presAssocID="{85DB849D-22FC-4573-A4AC-E1675773D3E7}" presName="txShp" presStyleLbl="node1" presStyleIdx="1" presStyleCnt="3" custScaleX="116712">
        <dgm:presLayoutVars>
          <dgm:bulletEnabled val="1"/>
        </dgm:presLayoutVars>
      </dgm:prSet>
      <dgm:spPr/>
    </dgm:pt>
    <dgm:pt modelId="{555AA4B0-1537-496D-AD49-A3862496C003}" type="pres">
      <dgm:prSet presAssocID="{74B54FE6-D6CC-4EBB-A587-38073B850418}" presName="spacing" presStyleCnt="0"/>
      <dgm:spPr/>
    </dgm:pt>
    <dgm:pt modelId="{4A7B62B6-9853-4A5B-BCCC-822146BD3654}" type="pres">
      <dgm:prSet presAssocID="{5F183C9B-3474-446B-A74A-DC04EEC38FF5}" presName="composite" presStyleCnt="0"/>
      <dgm:spPr/>
    </dgm:pt>
    <dgm:pt modelId="{75C2FC0E-87BC-48D9-9CDF-6E56531EB852}" type="pres">
      <dgm:prSet presAssocID="{5F183C9B-3474-446B-A74A-DC04EEC38FF5}"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dgm:spPr>
    </dgm:pt>
    <dgm:pt modelId="{F1C63B1D-E968-49F8-BA68-09259C7B9DE8}" type="pres">
      <dgm:prSet presAssocID="{5F183C9B-3474-446B-A74A-DC04EEC38FF5}" presName="txShp" presStyleLbl="node1" presStyleIdx="2" presStyleCnt="3" custScaleX="116531">
        <dgm:presLayoutVars>
          <dgm:bulletEnabled val="1"/>
        </dgm:presLayoutVars>
      </dgm:prSet>
      <dgm:spPr/>
    </dgm:pt>
  </dgm:ptLst>
  <dgm:cxnLst>
    <dgm:cxn modelId="{BA9AC81F-331F-4BFA-BFBA-E658461EF6DD}" type="presOf" srcId="{923C6608-03E5-42E5-9CFE-1DC6E2A9C1F2}" destId="{9C329BAD-4B99-495F-974C-E6CC856B89E1}" srcOrd="0" destOrd="0" presId="urn:microsoft.com/office/officeart/2005/8/layout/vList3"/>
    <dgm:cxn modelId="{91EB225C-BAEA-4AC9-B4A2-A521E3640745}" type="presOf" srcId="{48859080-7B7B-45D2-B274-A0AD762CD9D3}" destId="{D7F25F4E-C6D5-4521-BA9A-D7D9A93213E5}" srcOrd="0" destOrd="0" presId="urn:microsoft.com/office/officeart/2005/8/layout/vList3"/>
    <dgm:cxn modelId="{18AF6B5D-2EC7-4039-A6BD-B7663851735B}" srcId="{48859080-7B7B-45D2-B274-A0AD762CD9D3}" destId="{923C6608-03E5-42E5-9CFE-1DC6E2A9C1F2}" srcOrd="0" destOrd="0" parTransId="{10368B61-DA4C-4688-9C3E-FDB058645347}" sibTransId="{2100B882-DCEF-4509-B6B9-B4A550B32D6D}"/>
    <dgm:cxn modelId="{3AF3B471-B77D-4F7D-91BF-4A223BCA282B}" srcId="{48859080-7B7B-45D2-B274-A0AD762CD9D3}" destId="{85DB849D-22FC-4573-A4AC-E1675773D3E7}" srcOrd="1" destOrd="0" parTransId="{0EF14E01-1F86-4DF7-8B07-A63FA72D65AE}" sibTransId="{74B54FE6-D6CC-4EBB-A587-38073B850418}"/>
    <dgm:cxn modelId="{372721C3-CCBE-4F6C-9DC5-CA9EC9D1D482}" srcId="{48859080-7B7B-45D2-B274-A0AD762CD9D3}" destId="{5F183C9B-3474-446B-A74A-DC04EEC38FF5}" srcOrd="2" destOrd="0" parTransId="{9A56D25C-A264-410D-B66A-14BC4E6F0339}" sibTransId="{F3B0BA47-B122-45BF-9492-D307AF49E95E}"/>
    <dgm:cxn modelId="{38BBD5D4-44F7-4391-89EA-FD25B130D1FD}" type="presOf" srcId="{5F183C9B-3474-446B-A74A-DC04EEC38FF5}" destId="{F1C63B1D-E968-49F8-BA68-09259C7B9DE8}" srcOrd="0" destOrd="0" presId="urn:microsoft.com/office/officeart/2005/8/layout/vList3"/>
    <dgm:cxn modelId="{ACA9DFFE-27DC-48D4-83BC-36B38F836FD3}" type="presOf" srcId="{85DB849D-22FC-4573-A4AC-E1675773D3E7}" destId="{A1F55064-149B-492E-9FAF-112E92C67F6C}" srcOrd="0" destOrd="0" presId="urn:microsoft.com/office/officeart/2005/8/layout/vList3"/>
    <dgm:cxn modelId="{A21210E6-02C4-4C9F-9E0F-B99109176696}" type="presParOf" srcId="{D7F25F4E-C6D5-4521-BA9A-D7D9A93213E5}" destId="{EFD592C7-BC98-47CC-ACBC-8053A375FB66}" srcOrd="0" destOrd="0" presId="urn:microsoft.com/office/officeart/2005/8/layout/vList3"/>
    <dgm:cxn modelId="{C4F794C8-55E9-4AF9-8141-C80F5014F646}" type="presParOf" srcId="{EFD592C7-BC98-47CC-ACBC-8053A375FB66}" destId="{DAFE84AB-E158-401B-9833-40221766972D}" srcOrd="0" destOrd="0" presId="urn:microsoft.com/office/officeart/2005/8/layout/vList3"/>
    <dgm:cxn modelId="{2DCDAE6B-0945-41B3-B7BE-C71B94D977DF}" type="presParOf" srcId="{EFD592C7-BC98-47CC-ACBC-8053A375FB66}" destId="{9C329BAD-4B99-495F-974C-E6CC856B89E1}" srcOrd="1" destOrd="0" presId="urn:microsoft.com/office/officeart/2005/8/layout/vList3"/>
    <dgm:cxn modelId="{5BA9AC9B-3548-44A0-81DF-1EC2AF844F6F}" type="presParOf" srcId="{D7F25F4E-C6D5-4521-BA9A-D7D9A93213E5}" destId="{FA0DAEE3-FF7C-454C-A8B6-72C34775D5EB}" srcOrd="1" destOrd="0" presId="urn:microsoft.com/office/officeart/2005/8/layout/vList3"/>
    <dgm:cxn modelId="{9617C6F4-EA2D-4F00-99FA-91F574B1FBA1}" type="presParOf" srcId="{D7F25F4E-C6D5-4521-BA9A-D7D9A93213E5}" destId="{E8F44D13-DB55-4F37-A668-9EE0901E131E}" srcOrd="2" destOrd="0" presId="urn:microsoft.com/office/officeart/2005/8/layout/vList3"/>
    <dgm:cxn modelId="{8ED2C1A1-4067-4F2B-AAA3-CACBE513139D}" type="presParOf" srcId="{E8F44D13-DB55-4F37-A668-9EE0901E131E}" destId="{DD98BEB2-7424-4F42-AC2D-AD96D43C11CE}" srcOrd="0" destOrd="0" presId="urn:microsoft.com/office/officeart/2005/8/layout/vList3"/>
    <dgm:cxn modelId="{CA7B9E73-7440-4E7B-8729-046B8B089100}" type="presParOf" srcId="{E8F44D13-DB55-4F37-A668-9EE0901E131E}" destId="{A1F55064-149B-492E-9FAF-112E92C67F6C}" srcOrd="1" destOrd="0" presId="urn:microsoft.com/office/officeart/2005/8/layout/vList3"/>
    <dgm:cxn modelId="{7C5D34C5-F3AE-4E81-85C3-9F492068AF71}" type="presParOf" srcId="{D7F25F4E-C6D5-4521-BA9A-D7D9A93213E5}" destId="{555AA4B0-1537-496D-AD49-A3862496C003}" srcOrd="3" destOrd="0" presId="urn:microsoft.com/office/officeart/2005/8/layout/vList3"/>
    <dgm:cxn modelId="{C3CF5475-1594-4CDD-A7CD-32FF231779E6}" type="presParOf" srcId="{D7F25F4E-C6D5-4521-BA9A-D7D9A93213E5}" destId="{4A7B62B6-9853-4A5B-BCCC-822146BD3654}" srcOrd="4" destOrd="0" presId="urn:microsoft.com/office/officeart/2005/8/layout/vList3"/>
    <dgm:cxn modelId="{B7141123-95CE-44EC-8B0C-489BAB08295A}" type="presParOf" srcId="{4A7B62B6-9853-4A5B-BCCC-822146BD3654}" destId="{75C2FC0E-87BC-48D9-9CDF-6E56531EB852}" srcOrd="0" destOrd="0" presId="urn:microsoft.com/office/officeart/2005/8/layout/vList3"/>
    <dgm:cxn modelId="{7E623EEF-3669-4041-965F-A21AF98F92B0}" type="presParOf" srcId="{4A7B62B6-9853-4A5B-BCCC-822146BD3654}" destId="{F1C63B1D-E968-49F8-BA68-09259C7B9DE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A85A3-D967-4FC0-BEA7-71486C6DA867}">
      <dsp:nvSpPr>
        <dsp:cNvPr id="0" name=""/>
        <dsp:cNvSpPr/>
      </dsp:nvSpPr>
      <dsp:spPr>
        <a:xfrm rot="16200000">
          <a:off x="-1398885" y="1399778"/>
          <a:ext cx="5121275" cy="2321718"/>
        </a:xfrm>
        <a:prstGeom prst="flowChartManualOperati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fr-FR" sz="1800" kern="1200" dirty="0"/>
            <a:t>Vient du grec </a:t>
          </a:r>
          <a:r>
            <a:rPr lang="fr-FR" sz="1800" i="1" kern="1200" dirty="0" err="1"/>
            <a:t>kubernetes</a:t>
          </a:r>
          <a:r>
            <a:rPr lang="fr-FR" sz="1800" i="1" kern="1200" dirty="0"/>
            <a:t>, </a:t>
          </a:r>
          <a:r>
            <a:rPr lang="fr-FR" sz="1800" kern="1200" dirty="0"/>
            <a:t>puis</a:t>
          </a:r>
          <a:r>
            <a:rPr lang="fr-FR" sz="1800" i="1" kern="1200" dirty="0"/>
            <a:t> </a:t>
          </a:r>
          <a:r>
            <a:rPr lang="fr-FR" sz="1800" i="1" kern="1200" dirty="0" err="1"/>
            <a:t>gubernare</a:t>
          </a:r>
          <a:r>
            <a:rPr lang="fr-FR" sz="1800" i="1" kern="1200" dirty="0"/>
            <a:t> en latin</a:t>
          </a:r>
          <a:r>
            <a:rPr lang="fr-FR" sz="1800" kern="1200" dirty="0"/>
            <a:t>, soit diriger une embarcation : </a:t>
          </a:r>
        </a:p>
        <a:p>
          <a:pPr marL="114300" lvl="1" indent="-114300" algn="l" defTabSz="622300">
            <a:lnSpc>
              <a:spcPct val="90000"/>
            </a:lnSpc>
            <a:spcBef>
              <a:spcPct val="0"/>
            </a:spcBef>
            <a:spcAft>
              <a:spcPct val="15000"/>
            </a:spcAft>
            <a:buChar char="•"/>
          </a:pPr>
          <a:r>
            <a:rPr lang="fr-FR" sz="1400" kern="1200" dirty="0"/>
            <a:t>par extension diriger une organisation, un état</a:t>
          </a:r>
        </a:p>
        <a:p>
          <a:pPr marL="114300" lvl="1" indent="-114300" algn="l" defTabSz="622300">
            <a:lnSpc>
              <a:spcPct val="90000"/>
            </a:lnSpc>
            <a:spcBef>
              <a:spcPct val="0"/>
            </a:spcBef>
            <a:spcAft>
              <a:spcPct val="15000"/>
            </a:spcAft>
            <a:buChar char="•"/>
          </a:pPr>
          <a:r>
            <a:rPr lang="fr-FR" sz="1400" kern="1200" dirty="0"/>
            <a:t>a donné « cybernétique », soit la science des systèmes complexes qui s’intéresse aux interactions entre ces systèmes</a:t>
          </a:r>
        </a:p>
      </dsp:txBody>
      <dsp:txXfrm rot="5400000">
        <a:off x="893" y="1024255"/>
        <a:ext cx="2321718" cy="3072765"/>
      </dsp:txXfrm>
    </dsp:sp>
    <dsp:sp modelId="{8AC29C7B-9D78-4CC1-8AF7-D8596AE472D8}">
      <dsp:nvSpPr>
        <dsp:cNvPr id="0" name=""/>
        <dsp:cNvSpPr/>
      </dsp:nvSpPr>
      <dsp:spPr>
        <a:xfrm rot="16200000">
          <a:off x="1096962" y="1399778"/>
          <a:ext cx="5121275" cy="2321718"/>
        </a:xfrm>
        <a:prstGeom prst="flowChartManualOperati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513" bIns="0" numCol="1" spcCol="1270" anchor="t" anchorCtr="0">
          <a:noAutofit/>
        </a:bodyPr>
        <a:lstStyle/>
        <a:p>
          <a:pPr marL="0" lvl="0" indent="0" algn="l" defTabSz="711200">
            <a:lnSpc>
              <a:spcPct val="90000"/>
            </a:lnSpc>
            <a:spcBef>
              <a:spcPct val="0"/>
            </a:spcBef>
            <a:spcAft>
              <a:spcPct val="35000"/>
            </a:spcAft>
            <a:buNone/>
          </a:pPr>
          <a:r>
            <a:rPr lang="fr-FR" sz="1600" kern="1200" dirty="0"/>
            <a:t>La gouvernance c’est donc « </a:t>
          </a:r>
          <a:r>
            <a:rPr lang="fr-FR" sz="1600" b="1" kern="1200" dirty="0"/>
            <a:t>l'ensemble des mesures, des règles, des organes de décision, d'information et de surveillance qui permettent d'assurer le bon fonctionnement et le contrôle (…) d'une organisation </a:t>
          </a:r>
          <a:r>
            <a:rPr lang="fr-FR" sz="1600" kern="1200" dirty="0"/>
            <a:t>(…) » </a:t>
          </a:r>
        </a:p>
        <a:p>
          <a:pPr marL="114300" lvl="1" indent="-114300" algn="l" defTabSz="533400">
            <a:lnSpc>
              <a:spcPct val="90000"/>
            </a:lnSpc>
            <a:spcBef>
              <a:spcPct val="0"/>
            </a:spcBef>
            <a:spcAft>
              <a:spcPct val="15000"/>
            </a:spcAft>
            <a:buChar char="•"/>
          </a:pPr>
          <a:r>
            <a:rPr lang="fr-FR" sz="1200" kern="1200" dirty="0"/>
            <a:t>Institut de la Recherche sur la Gouvernance et l’Economie des Institutions (</a:t>
          </a:r>
          <a:r>
            <a:rPr lang="fr-FR" sz="12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http://www.irgei.org/</a:t>
          </a:r>
          <a:r>
            <a:rPr lang="fr-FR" sz="1200" kern="1200" dirty="0"/>
            <a:t>)</a:t>
          </a:r>
        </a:p>
      </dsp:txBody>
      <dsp:txXfrm rot="5400000">
        <a:off x="2496740" y="1024255"/>
        <a:ext cx="2321718" cy="3072765"/>
      </dsp:txXfrm>
    </dsp:sp>
    <dsp:sp modelId="{B177A17F-CA6A-460E-B2CF-106A328E5420}">
      <dsp:nvSpPr>
        <dsp:cNvPr id="0" name=""/>
        <dsp:cNvSpPr/>
      </dsp:nvSpPr>
      <dsp:spPr>
        <a:xfrm rot="16200000">
          <a:off x="3592810" y="1399778"/>
          <a:ext cx="5121275" cy="2321718"/>
        </a:xfrm>
        <a:prstGeom prst="flowChartManualOperati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fr-FR" sz="1800" kern="1200" dirty="0"/>
            <a:t>Question de la prise de décision efficace au sein d'organisations où :</a:t>
          </a:r>
        </a:p>
        <a:p>
          <a:pPr marL="114300" lvl="1" indent="-114300" algn="l" defTabSz="622300">
            <a:lnSpc>
              <a:spcPct val="90000"/>
            </a:lnSpc>
            <a:spcBef>
              <a:spcPct val="0"/>
            </a:spcBef>
            <a:spcAft>
              <a:spcPct val="15000"/>
            </a:spcAft>
            <a:buChar char="•"/>
          </a:pPr>
          <a:r>
            <a:rPr lang="fr-FR" sz="1400" kern="1200" dirty="0"/>
            <a:t>il n’est pas toujours facile de cerner la répartition des pouvoirs, </a:t>
          </a:r>
        </a:p>
        <a:p>
          <a:pPr marL="114300" lvl="1" indent="-114300" algn="l" defTabSz="622300">
            <a:lnSpc>
              <a:spcPct val="90000"/>
            </a:lnSpc>
            <a:spcBef>
              <a:spcPct val="0"/>
            </a:spcBef>
            <a:spcAft>
              <a:spcPct val="15000"/>
            </a:spcAft>
            <a:buChar char="•"/>
          </a:pPr>
          <a:r>
            <a:rPr lang="fr-FR" sz="1400" kern="1200" dirty="0"/>
            <a:t>le processus décisionnel est souvent caractérisé par la confusion due aux intérêts divergents.</a:t>
          </a:r>
        </a:p>
      </dsp:txBody>
      <dsp:txXfrm rot="5400000">
        <a:off x="4992588" y="1024255"/>
        <a:ext cx="2321718" cy="3072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C30DA-99AE-4657-AC79-722E28802D6D}">
      <dsp:nvSpPr>
        <dsp:cNvPr id="0" name=""/>
        <dsp:cNvSpPr/>
      </dsp:nvSpPr>
      <dsp:spPr>
        <a:xfrm>
          <a:off x="0" y="0"/>
          <a:ext cx="7315200" cy="160019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r-FR" sz="2600" kern="1200" dirty="0"/>
            <a:t>Chaque organisation dispose de son propre système de gouvernance</a:t>
          </a:r>
        </a:p>
      </dsp:txBody>
      <dsp:txXfrm>
        <a:off x="1623060" y="0"/>
        <a:ext cx="5692139" cy="1600199"/>
      </dsp:txXfrm>
    </dsp:sp>
    <dsp:sp modelId="{E7DF7100-C055-4906-8E16-002EAE3AA790}">
      <dsp:nvSpPr>
        <dsp:cNvPr id="0" name=""/>
        <dsp:cNvSpPr/>
      </dsp:nvSpPr>
      <dsp:spPr>
        <a:xfrm>
          <a:off x="160019" y="160019"/>
          <a:ext cx="1463040" cy="12801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CCC56B-498A-46D4-B0A0-C36F929E102B}">
      <dsp:nvSpPr>
        <dsp:cNvPr id="0" name=""/>
        <dsp:cNvSpPr/>
      </dsp:nvSpPr>
      <dsp:spPr>
        <a:xfrm>
          <a:off x="0" y="1760219"/>
          <a:ext cx="7315200" cy="160019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r-FR" sz="2600" kern="1200" dirty="0"/>
            <a:t>Il intègre des « sous-systèmes » (directions, services, unités, projets…) ayant leur propre mode de gouvernance</a:t>
          </a:r>
        </a:p>
      </dsp:txBody>
      <dsp:txXfrm>
        <a:off x="1623060" y="1760219"/>
        <a:ext cx="5692139" cy="1600199"/>
      </dsp:txXfrm>
    </dsp:sp>
    <dsp:sp modelId="{BABFB673-7E9A-42F7-A81F-829B67E1A546}">
      <dsp:nvSpPr>
        <dsp:cNvPr id="0" name=""/>
        <dsp:cNvSpPr/>
      </dsp:nvSpPr>
      <dsp:spPr>
        <a:xfrm>
          <a:off x="160019" y="1920239"/>
          <a:ext cx="1463040" cy="128015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28F3F4-3986-4BF1-979E-D65664BA1287}">
      <dsp:nvSpPr>
        <dsp:cNvPr id="0" name=""/>
        <dsp:cNvSpPr/>
      </dsp:nvSpPr>
      <dsp:spPr>
        <a:xfrm>
          <a:off x="0" y="3520439"/>
          <a:ext cx="7315200" cy="160019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r-FR" sz="2600" kern="1200" dirty="0"/>
            <a:t>Le dispositif de veille est l’un de ces sous-systèmes</a:t>
          </a:r>
        </a:p>
      </dsp:txBody>
      <dsp:txXfrm>
        <a:off x="1623060" y="3520439"/>
        <a:ext cx="5692139" cy="1600199"/>
      </dsp:txXfrm>
    </dsp:sp>
    <dsp:sp modelId="{4A785794-5FCE-41B8-839F-B2CD32384CE8}">
      <dsp:nvSpPr>
        <dsp:cNvPr id="0" name=""/>
        <dsp:cNvSpPr/>
      </dsp:nvSpPr>
      <dsp:spPr>
        <a:xfrm>
          <a:off x="160019" y="3680459"/>
          <a:ext cx="1463040" cy="128015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C904A-8E8E-4B8A-9684-870CFD602315}">
      <dsp:nvSpPr>
        <dsp:cNvPr id="0" name=""/>
        <dsp:cNvSpPr/>
      </dsp:nvSpPr>
      <dsp:spPr>
        <a:xfrm>
          <a:off x="3783675" y="2543694"/>
          <a:ext cx="3108959" cy="3108959"/>
        </a:xfrm>
        <a:prstGeom prst="gear9">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Ces systèmes interagissent </a:t>
          </a:r>
        </a:p>
      </dsp:txBody>
      <dsp:txXfrm>
        <a:off x="4408714" y="3271953"/>
        <a:ext cx="1858881" cy="1598069"/>
      </dsp:txXfrm>
    </dsp:sp>
    <dsp:sp modelId="{25EBE4DF-D196-49EC-97BF-C6358244E8DE}">
      <dsp:nvSpPr>
        <dsp:cNvPr id="0" name=""/>
        <dsp:cNvSpPr/>
      </dsp:nvSpPr>
      <dsp:spPr>
        <a:xfrm>
          <a:off x="1974826" y="1808849"/>
          <a:ext cx="2261061" cy="2261061"/>
        </a:xfrm>
        <a:prstGeom prst="gear6">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La veille n’est stratégique que </a:t>
          </a:r>
          <a:r>
            <a:rPr lang="fr-FR" sz="1200" b="1" kern="1200" dirty="0"/>
            <a:t>si elle s’aligne sur le plan stratégique de l’organisation</a:t>
          </a:r>
          <a:r>
            <a:rPr lang="fr-FR" sz="1200" kern="1200" dirty="0"/>
            <a:t>. </a:t>
          </a:r>
        </a:p>
      </dsp:txBody>
      <dsp:txXfrm>
        <a:off x="2544055" y="2381518"/>
        <a:ext cx="1122603" cy="1115723"/>
      </dsp:txXfrm>
    </dsp:sp>
    <dsp:sp modelId="{549C116D-2425-4894-8067-45FFDA55D0A5}">
      <dsp:nvSpPr>
        <dsp:cNvPr id="0" name=""/>
        <dsp:cNvSpPr/>
      </dsp:nvSpPr>
      <dsp:spPr>
        <a:xfrm rot="20700000">
          <a:off x="3241251" y="248947"/>
          <a:ext cx="2215378" cy="2215378"/>
        </a:xfrm>
        <a:prstGeom prst="gear6">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Elle va alimenter en informations les décideurs pour les aider à … gouverner le navire.</a:t>
          </a:r>
        </a:p>
      </dsp:txBody>
      <dsp:txXfrm rot="-20700000">
        <a:off x="3727149" y="734845"/>
        <a:ext cx="1243583" cy="1243583"/>
      </dsp:txXfrm>
    </dsp:sp>
    <dsp:sp modelId="{1292F97C-F856-459A-8DF4-9540F2E656E9}">
      <dsp:nvSpPr>
        <dsp:cNvPr id="0" name=""/>
        <dsp:cNvSpPr/>
      </dsp:nvSpPr>
      <dsp:spPr>
        <a:xfrm>
          <a:off x="3560951" y="2065209"/>
          <a:ext cx="3979468" cy="3979468"/>
        </a:xfrm>
        <a:prstGeom prst="circularArrow">
          <a:avLst>
            <a:gd name="adj1" fmla="val 4688"/>
            <a:gd name="adj2" fmla="val 299029"/>
            <a:gd name="adj3" fmla="val 2542676"/>
            <a:gd name="adj4" fmla="val 1580530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D5386-DCED-40D9-8BA2-EC5BF39529EA}">
      <dsp:nvSpPr>
        <dsp:cNvPr id="0" name=""/>
        <dsp:cNvSpPr/>
      </dsp:nvSpPr>
      <dsp:spPr>
        <a:xfrm>
          <a:off x="1574396" y="1302303"/>
          <a:ext cx="2891332" cy="289133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65F9DD-0855-440E-8CA6-9B1DB64A2EC5}">
      <dsp:nvSpPr>
        <dsp:cNvPr id="0" name=""/>
        <dsp:cNvSpPr/>
      </dsp:nvSpPr>
      <dsp:spPr>
        <a:xfrm>
          <a:off x="2728811" y="-242562"/>
          <a:ext cx="3117438" cy="311743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F6DB7-2F6B-43AA-B32B-8257C9108B05}">
      <dsp:nvSpPr>
        <dsp:cNvPr id="0" name=""/>
        <dsp:cNvSpPr/>
      </dsp:nvSpPr>
      <dsp:spPr>
        <a:xfrm>
          <a:off x="3205018" y="2105892"/>
          <a:ext cx="1809557" cy="1772962"/>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Ce travail doit permettre de répondre aux questions suivantes: </a:t>
          </a:r>
        </a:p>
      </dsp:txBody>
      <dsp:txXfrm>
        <a:off x="3470021" y="2365536"/>
        <a:ext cx="1279551" cy="1253674"/>
      </dsp:txXfrm>
    </dsp:sp>
    <dsp:sp modelId="{90D57549-DE44-4E2E-86C0-255D0324D9A7}">
      <dsp:nvSpPr>
        <dsp:cNvPr id="0" name=""/>
        <dsp:cNvSpPr/>
      </dsp:nvSpPr>
      <dsp:spPr>
        <a:xfrm rot="16200000">
          <a:off x="3969636" y="1581912"/>
          <a:ext cx="280322" cy="5349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4011685" y="1730944"/>
        <a:ext cx="196225" cy="320949"/>
      </dsp:txXfrm>
    </dsp:sp>
    <dsp:sp modelId="{28E79896-02CD-4B89-BFBD-EEA4EBBED888}">
      <dsp:nvSpPr>
        <dsp:cNvPr id="0" name=""/>
        <dsp:cNvSpPr/>
      </dsp:nvSpPr>
      <dsp:spPr>
        <a:xfrm>
          <a:off x="3323156" y="3699"/>
          <a:ext cx="1573281" cy="1573281"/>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a:t>Qui formule les demandes?</a:t>
          </a:r>
        </a:p>
      </dsp:txBody>
      <dsp:txXfrm>
        <a:off x="3553558" y="234101"/>
        <a:ext cx="1112477" cy="1112477"/>
      </dsp:txXfrm>
    </dsp:sp>
    <dsp:sp modelId="{D5EC3F28-3AEE-4FEE-B018-23A02B5FA0A5}">
      <dsp:nvSpPr>
        <dsp:cNvPr id="0" name=""/>
        <dsp:cNvSpPr/>
      </dsp:nvSpPr>
      <dsp:spPr>
        <a:xfrm rot="19800000">
          <a:off x="4969187" y="2149908"/>
          <a:ext cx="273105" cy="5349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4974675" y="2277374"/>
        <a:ext cx="191174" cy="320949"/>
      </dsp:txXfrm>
    </dsp:sp>
    <dsp:sp modelId="{57D6B7CE-BBAF-465A-9D70-C18847E6290A}">
      <dsp:nvSpPr>
        <dsp:cNvPr id="0" name=""/>
        <dsp:cNvSpPr/>
      </dsp:nvSpPr>
      <dsp:spPr>
        <a:xfrm>
          <a:off x="5230173" y="1104716"/>
          <a:ext cx="1573281" cy="1573281"/>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a:t>Qui collecte et traque les informations?</a:t>
          </a:r>
        </a:p>
      </dsp:txBody>
      <dsp:txXfrm>
        <a:off x="5460575" y="1335118"/>
        <a:ext cx="1112477" cy="1112477"/>
      </dsp:txXfrm>
    </dsp:sp>
    <dsp:sp modelId="{FB988F84-8916-4047-81B9-4DE2E2B8204C}">
      <dsp:nvSpPr>
        <dsp:cNvPr id="0" name=""/>
        <dsp:cNvSpPr/>
      </dsp:nvSpPr>
      <dsp:spPr>
        <a:xfrm rot="1800000">
          <a:off x="4969187" y="3299924"/>
          <a:ext cx="273105" cy="5349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4974675" y="3386424"/>
        <a:ext cx="191174" cy="320949"/>
      </dsp:txXfrm>
    </dsp:sp>
    <dsp:sp modelId="{8B00E58C-3F7A-4465-B3DA-69DC3A6BC724}">
      <dsp:nvSpPr>
        <dsp:cNvPr id="0" name=""/>
        <dsp:cNvSpPr/>
      </dsp:nvSpPr>
      <dsp:spPr>
        <a:xfrm>
          <a:off x="5230173" y="3306749"/>
          <a:ext cx="1573281" cy="1573281"/>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a:t>Qui les analyse?</a:t>
          </a:r>
        </a:p>
      </dsp:txBody>
      <dsp:txXfrm>
        <a:off x="5460575" y="3537151"/>
        <a:ext cx="1112477" cy="1112477"/>
      </dsp:txXfrm>
    </dsp:sp>
    <dsp:sp modelId="{5366715C-707E-429D-B097-2E42D98D3B98}">
      <dsp:nvSpPr>
        <dsp:cNvPr id="0" name=""/>
        <dsp:cNvSpPr/>
      </dsp:nvSpPr>
      <dsp:spPr>
        <a:xfrm rot="5400000">
          <a:off x="3969636" y="3867919"/>
          <a:ext cx="280322" cy="5349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4011685" y="3932854"/>
        <a:ext cx="196225" cy="320949"/>
      </dsp:txXfrm>
    </dsp:sp>
    <dsp:sp modelId="{BDFF9B5A-45C2-42AF-960D-845BF1A93198}">
      <dsp:nvSpPr>
        <dsp:cNvPr id="0" name=""/>
        <dsp:cNvSpPr/>
      </dsp:nvSpPr>
      <dsp:spPr>
        <a:xfrm>
          <a:off x="3323156" y="4407766"/>
          <a:ext cx="1573281" cy="1573281"/>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a:t>Qui remonte l'information aux experts internes?</a:t>
          </a:r>
        </a:p>
      </dsp:txBody>
      <dsp:txXfrm>
        <a:off x="3553558" y="4638168"/>
        <a:ext cx="1112477" cy="1112477"/>
      </dsp:txXfrm>
    </dsp:sp>
    <dsp:sp modelId="{559922E1-17BB-44E5-B9B2-923A4F6AB2E4}">
      <dsp:nvSpPr>
        <dsp:cNvPr id="0" name=""/>
        <dsp:cNvSpPr/>
      </dsp:nvSpPr>
      <dsp:spPr>
        <a:xfrm rot="9000000">
          <a:off x="2977301" y="3299924"/>
          <a:ext cx="273105" cy="5349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10800000">
        <a:off x="3053744" y="3386424"/>
        <a:ext cx="191174" cy="320949"/>
      </dsp:txXfrm>
    </dsp:sp>
    <dsp:sp modelId="{AE47D702-C686-4CDB-8514-253DFAFE33A7}">
      <dsp:nvSpPr>
        <dsp:cNvPr id="0" name=""/>
        <dsp:cNvSpPr/>
      </dsp:nvSpPr>
      <dsp:spPr>
        <a:xfrm>
          <a:off x="1416139" y="3306749"/>
          <a:ext cx="1573281" cy="1573281"/>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a:t>Quelle type d'information est transmise aux experts? </a:t>
          </a:r>
        </a:p>
      </dsp:txBody>
      <dsp:txXfrm>
        <a:off x="1646541" y="3537151"/>
        <a:ext cx="1112477" cy="1112477"/>
      </dsp:txXfrm>
    </dsp:sp>
    <dsp:sp modelId="{BB1F6334-0C03-495E-94DF-6D61CC5AAE68}">
      <dsp:nvSpPr>
        <dsp:cNvPr id="0" name=""/>
        <dsp:cNvSpPr/>
      </dsp:nvSpPr>
      <dsp:spPr>
        <a:xfrm rot="12600000">
          <a:off x="2977301" y="2149908"/>
          <a:ext cx="273105" cy="5349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10800000">
        <a:off x="3053744" y="2277374"/>
        <a:ext cx="191174" cy="320949"/>
      </dsp:txXfrm>
    </dsp:sp>
    <dsp:sp modelId="{CA77B170-0D3A-4F45-92E4-3BC0084A5672}">
      <dsp:nvSpPr>
        <dsp:cNvPr id="0" name=""/>
        <dsp:cNvSpPr/>
      </dsp:nvSpPr>
      <dsp:spPr>
        <a:xfrm>
          <a:off x="1416139" y="1104716"/>
          <a:ext cx="1573281" cy="1573281"/>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a:t>Qui remonte l'information aux décideurs?</a:t>
          </a:r>
        </a:p>
      </dsp:txBody>
      <dsp:txXfrm>
        <a:off x="1646541" y="1335118"/>
        <a:ext cx="1112477" cy="11124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A6226-13AB-454B-8CF1-00E2BF23B84A}">
      <dsp:nvSpPr>
        <dsp:cNvPr id="0" name=""/>
        <dsp:cNvSpPr/>
      </dsp:nvSpPr>
      <dsp:spPr>
        <a:xfrm>
          <a:off x="0" y="0"/>
          <a:ext cx="7315200" cy="1600398"/>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En 1992, le chercheur Humbert </a:t>
          </a:r>
          <a:r>
            <a:rPr lang="fr-FR" sz="2000" kern="1200" dirty="0" err="1"/>
            <a:t>Lesca</a:t>
          </a:r>
          <a:r>
            <a:rPr lang="fr-FR" sz="2000" kern="1200" dirty="0"/>
            <a:t>, propose la méthode « Puzzle » dans le but de mieux collaborer dans un processus de veille</a:t>
          </a:r>
        </a:p>
      </dsp:txBody>
      <dsp:txXfrm>
        <a:off x="1623079" y="0"/>
        <a:ext cx="5692120" cy="1600398"/>
      </dsp:txXfrm>
    </dsp:sp>
    <dsp:sp modelId="{DB7A3A89-F6C7-4FAF-9F5B-DC1AE9A08F18}">
      <dsp:nvSpPr>
        <dsp:cNvPr id="0" name=""/>
        <dsp:cNvSpPr/>
      </dsp:nvSpPr>
      <dsp:spPr>
        <a:xfrm>
          <a:off x="160039" y="160039"/>
          <a:ext cx="1463040" cy="128031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1B4E38-940D-4A31-89C3-AE3AA9222390}">
      <dsp:nvSpPr>
        <dsp:cNvPr id="0" name=""/>
        <dsp:cNvSpPr/>
      </dsp:nvSpPr>
      <dsp:spPr>
        <a:xfrm>
          <a:off x="0" y="1760438"/>
          <a:ext cx="7315200" cy="1600398"/>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En 1994 : Rapport du Commissariat Général du Plan</a:t>
          </a:r>
        </a:p>
        <a:p>
          <a:pPr marL="0" lvl="0" indent="0" algn="l" defTabSz="800100">
            <a:lnSpc>
              <a:spcPct val="90000"/>
            </a:lnSpc>
            <a:spcBef>
              <a:spcPct val="0"/>
            </a:spcBef>
            <a:spcAft>
              <a:spcPct val="35000"/>
            </a:spcAft>
            <a:buNone/>
          </a:pPr>
          <a:r>
            <a:rPr lang="fr-FR" sz="1600" kern="1200" dirty="0"/>
            <a:t>« la création de la fonction d'</a:t>
          </a:r>
          <a:r>
            <a:rPr lang="fr-FR" sz="1600" b="1" kern="1200" dirty="0"/>
            <a:t>animateur des réseaux d'intelligence économique </a:t>
          </a:r>
          <a:r>
            <a:rPr lang="fr-FR" sz="1600" kern="1200" dirty="0"/>
            <a:t>apparaît mieux adaptée aux exigences de flexibilité  et d'optimisation des flux d'information que l'organisation d'une structure centralisée ad hoc ».</a:t>
          </a:r>
        </a:p>
      </dsp:txBody>
      <dsp:txXfrm>
        <a:off x="1623079" y="1760438"/>
        <a:ext cx="5692120" cy="1600398"/>
      </dsp:txXfrm>
    </dsp:sp>
    <dsp:sp modelId="{6F3A3A7B-F693-421F-A3A3-D10DAFA4156E}">
      <dsp:nvSpPr>
        <dsp:cNvPr id="0" name=""/>
        <dsp:cNvSpPr/>
      </dsp:nvSpPr>
      <dsp:spPr>
        <a:xfrm>
          <a:off x="160039" y="1920478"/>
          <a:ext cx="1463040" cy="128031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A6154F-0349-4C8B-8E49-73529B0CBD18}">
      <dsp:nvSpPr>
        <dsp:cNvPr id="0" name=""/>
        <dsp:cNvSpPr/>
      </dsp:nvSpPr>
      <dsp:spPr>
        <a:xfrm>
          <a:off x="0" y="3520876"/>
          <a:ext cx="7315200" cy="1600398"/>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kern="1200" dirty="0"/>
            <a:t>En 2003, Robert M. Clarke propose son modèle dit « </a:t>
          </a:r>
          <a:r>
            <a:rPr lang="fr-FR" sz="1800" kern="1200" dirty="0" err="1"/>
            <a:t>target</a:t>
          </a:r>
          <a:r>
            <a:rPr lang="fr-FR" sz="1800" kern="1200" dirty="0"/>
            <a:t> </a:t>
          </a:r>
          <a:r>
            <a:rPr lang="fr-FR" sz="1800" kern="1200" dirty="0" err="1"/>
            <a:t>centric</a:t>
          </a:r>
          <a:r>
            <a:rPr lang="fr-FR" sz="1800" kern="1200" dirty="0"/>
            <a:t> » afin de dépasser 3 faiblesses du cycle de la veille  :</a:t>
          </a:r>
        </a:p>
        <a:p>
          <a:pPr marL="114300" lvl="1" indent="-114300" algn="l" defTabSz="666750">
            <a:lnSpc>
              <a:spcPct val="90000"/>
            </a:lnSpc>
            <a:spcBef>
              <a:spcPct val="0"/>
            </a:spcBef>
            <a:spcAft>
              <a:spcPct val="15000"/>
            </a:spcAft>
            <a:buFont typeface="Arial" panose="020B0604020202020204" pitchFamily="34" charset="0"/>
            <a:buChar char="•"/>
          </a:pPr>
          <a:r>
            <a:rPr lang="fr-FR" sz="1500" kern="1200" dirty="0"/>
            <a:t>Manque de partage de l’information</a:t>
          </a:r>
        </a:p>
        <a:p>
          <a:pPr marL="114300" lvl="1" indent="-114300" algn="l" defTabSz="666750">
            <a:lnSpc>
              <a:spcPct val="90000"/>
            </a:lnSpc>
            <a:spcBef>
              <a:spcPct val="0"/>
            </a:spcBef>
            <a:spcAft>
              <a:spcPct val="15000"/>
            </a:spcAft>
            <a:buFont typeface="Arial" panose="020B0604020202020204" pitchFamily="34" charset="0"/>
            <a:buChar char="•"/>
          </a:pPr>
          <a:r>
            <a:rPr lang="fr-FR" sz="1500" kern="1200" dirty="0"/>
            <a:t>Difficulté à analyser l’information collectée</a:t>
          </a:r>
        </a:p>
        <a:p>
          <a:pPr marL="114300" lvl="1" indent="-114300" algn="l" defTabSz="666750">
            <a:lnSpc>
              <a:spcPct val="90000"/>
            </a:lnSpc>
            <a:spcBef>
              <a:spcPct val="0"/>
            </a:spcBef>
            <a:spcAft>
              <a:spcPct val="15000"/>
            </a:spcAft>
            <a:buFont typeface="Arial" panose="020B0604020202020204" pitchFamily="34" charset="0"/>
            <a:buChar char="•"/>
          </a:pPr>
          <a:r>
            <a:rPr lang="fr-FR" sz="1500" kern="1200" dirty="0"/>
            <a:t>Manque de compréhension des besoins des décideurs de la part des veilleurs</a:t>
          </a:r>
        </a:p>
      </dsp:txBody>
      <dsp:txXfrm>
        <a:off x="1623079" y="3520876"/>
        <a:ext cx="5692120" cy="1600398"/>
      </dsp:txXfrm>
    </dsp:sp>
    <dsp:sp modelId="{243E9627-BFD5-4989-988F-72460C825A75}">
      <dsp:nvSpPr>
        <dsp:cNvPr id="0" name=""/>
        <dsp:cNvSpPr/>
      </dsp:nvSpPr>
      <dsp:spPr>
        <a:xfrm>
          <a:off x="160039" y="3680916"/>
          <a:ext cx="1463040" cy="128031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6000" b="-36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29BAD-4B99-495F-974C-E6CC856B89E1}">
      <dsp:nvSpPr>
        <dsp:cNvPr id="0" name=""/>
        <dsp:cNvSpPr/>
      </dsp:nvSpPr>
      <dsp:spPr>
        <a:xfrm rot="10800000">
          <a:off x="967803" y="2325"/>
          <a:ext cx="6006300" cy="1511017"/>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317" tIns="106680" rIns="199136" bIns="106680" numCol="1" spcCol="1270" anchor="ctr" anchorCtr="0">
          <a:noAutofit/>
        </a:bodyPr>
        <a:lstStyle/>
        <a:p>
          <a:pPr marL="0" lvl="0" indent="0" algn="ctr" defTabSz="1244600">
            <a:lnSpc>
              <a:spcPct val="90000"/>
            </a:lnSpc>
            <a:spcBef>
              <a:spcPct val="0"/>
            </a:spcBef>
            <a:spcAft>
              <a:spcPct val="35000"/>
            </a:spcAft>
            <a:buNone/>
          </a:pPr>
          <a:r>
            <a:rPr lang="fr-FR" sz="2800" kern="1200" dirty="0"/>
            <a:t>Être porté au plus haut niveau par un sponsor</a:t>
          </a:r>
        </a:p>
      </dsp:txBody>
      <dsp:txXfrm rot="10800000">
        <a:off x="1345557" y="2325"/>
        <a:ext cx="5628546" cy="1511017"/>
      </dsp:txXfrm>
    </dsp:sp>
    <dsp:sp modelId="{DAFE84AB-E158-401B-9833-40221766972D}">
      <dsp:nvSpPr>
        <dsp:cNvPr id="0" name=""/>
        <dsp:cNvSpPr/>
      </dsp:nvSpPr>
      <dsp:spPr>
        <a:xfrm>
          <a:off x="672836" y="2325"/>
          <a:ext cx="1511017" cy="151101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F55064-149B-492E-9FAF-112E92C67F6C}">
      <dsp:nvSpPr>
        <dsp:cNvPr id="0" name=""/>
        <dsp:cNvSpPr/>
      </dsp:nvSpPr>
      <dsp:spPr>
        <a:xfrm rot="10800000">
          <a:off x="1021236" y="1964392"/>
          <a:ext cx="5935057" cy="1511017"/>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317" tIns="114300" rIns="213360" bIns="114300" numCol="1" spcCol="1270" anchor="ctr" anchorCtr="0">
          <a:noAutofit/>
        </a:bodyPr>
        <a:lstStyle/>
        <a:p>
          <a:pPr marL="0" lvl="0" indent="0" algn="ctr" defTabSz="1333500">
            <a:lnSpc>
              <a:spcPct val="90000"/>
            </a:lnSpc>
            <a:spcBef>
              <a:spcPct val="0"/>
            </a:spcBef>
            <a:spcAft>
              <a:spcPct val="35000"/>
            </a:spcAft>
            <a:buNone/>
          </a:pPr>
          <a:r>
            <a:rPr lang="fr-FR" sz="3000" kern="1200" dirty="0"/>
            <a:t>Être accompagné, comme tout autre projet</a:t>
          </a:r>
        </a:p>
      </dsp:txBody>
      <dsp:txXfrm rot="10800000">
        <a:off x="1398990" y="1964392"/>
        <a:ext cx="5557303" cy="1511017"/>
      </dsp:txXfrm>
    </dsp:sp>
    <dsp:sp modelId="{DD98BEB2-7424-4F42-AC2D-AD96D43C11CE}">
      <dsp:nvSpPr>
        <dsp:cNvPr id="0" name=""/>
        <dsp:cNvSpPr/>
      </dsp:nvSpPr>
      <dsp:spPr>
        <a:xfrm>
          <a:off x="690647" y="1964392"/>
          <a:ext cx="1511017" cy="151101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C63B1D-E968-49F8-BA68-09259C7B9DE8}">
      <dsp:nvSpPr>
        <dsp:cNvPr id="0" name=""/>
        <dsp:cNvSpPr/>
      </dsp:nvSpPr>
      <dsp:spPr>
        <a:xfrm rot="10800000">
          <a:off x="1028139" y="3926460"/>
          <a:ext cx="5925852" cy="1511017"/>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317" tIns="114300" rIns="213360" bIns="114300" numCol="1" spcCol="1270" anchor="ctr" anchorCtr="0">
          <a:noAutofit/>
        </a:bodyPr>
        <a:lstStyle/>
        <a:p>
          <a:pPr marL="0" lvl="0" indent="0" algn="ctr" defTabSz="1333500">
            <a:lnSpc>
              <a:spcPct val="90000"/>
            </a:lnSpc>
            <a:spcBef>
              <a:spcPct val="0"/>
            </a:spcBef>
            <a:spcAft>
              <a:spcPct val="35000"/>
            </a:spcAft>
            <a:buNone/>
          </a:pPr>
          <a:r>
            <a:rPr lang="fr-FR" sz="3000" kern="1200" dirty="0"/>
            <a:t>Être animé par des « </a:t>
          </a:r>
          <a:r>
            <a:rPr lang="fr-FR" sz="3000" kern="1200" dirty="0" err="1"/>
            <a:t>community</a:t>
          </a:r>
          <a:r>
            <a:rPr lang="fr-FR" sz="3000" kern="1200" dirty="0"/>
            <a:t> managers » internes</a:t>
          </a:r>
        </a:p>
      </dsp:txBody>
      <dsp:txXfrm rot="10800000">
        <a:off x="1405893" y="3926460"/>
        <a:ext cx="5548098" cy="1511017"/>
      </dsp:txXfrm>
    </dsp:sp>
    <dsp:sp modelId="{75C2FC0E-87BC-48D9-9CDF-6E56531EB852}">
      <dsp:nvSpPr>
        <dsp:cNvPr id="0" name=""/>
        <dsp:cNvSpPr/>
      </dsp:nvSpPr>
      <dsp:spPr>
        <a:xfrm>
          <a:off x="692948" y="3926460"/>
          <a:ext cx="1511017" cy="151101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329F7E4-D79D-4FE0-B314-A7AE1097D960}" type="datetime1">
              <a:rPr lang="fr-FR" smtClean="0"/>
              <a:t>25/02/2020</a:t>
            </a:fld>
            <a:endParaRPr lang="fr-FR"/>
          </a:p>
        </p:txBody>
      </p:sp>
      <p:sp>
        <p:nvSpPr>
          <p:cNvPr id="4" name="Espace réservé du pied de page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D9C5148-8ED6-434E-BA59-EF48324382B2}" type="slidenum">
              <a:rPr lang="fr-FR" smtClean="0"/>
              <a:t>‹N°›</a:t>
            </a:fld>
            <a:endParaRPr lang="fr-FR"/>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38473EF-C595-4422-BB03-5F4A56655BF6}" type="datetime1">
              <a:rPr lang="fr-FR" noProof="0" smtClean="0"/>
              <a:t>25/02/2020</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ED33291-C0D9-4415-AEC4-F67D377A5ADC}" type="slidenum">
              <a:rPr lang="fr-FR" noProof="0" smtClean="0"/>
              <a:t>‹N°›</a:t>
            </a:fld>
            <a:endParaRPr lang="fr-FR" noProof="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CED33291-C0D9-4415-AEC4-F67D377A5ADC}" type="slidenum">
              <a:rPr lang="fr-FR" smtClean="0"/>
              <a:t>1</a:t>
            </a:fld>
            <a:endParaRPr lang="fr-FR"/>
          </a:p>
        </p:txBody>
      </p:sp>
    </p:spTree>
    <p:extLst>
      <p:ext uri="{BB962C8B-B14F-4D97-AF65-F5344CB8AC3E}">
        <p14:creationId xmlns:p14="http://schemas.microsoft.com/office/powerpoint/2010/main" val="167365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CED33291-C0D9-4415-AEC4-F67D377A5ADC}" type="slidenum">
              <a:rPr lang="fr-FR" smtClean="0"/>
              <a:t>14</a:t>
            </a:fld>
            <a:endParaRPr lang="fr-FR"/>
          </a:p>
        </p:txBody>
      </p:sp>
    </p:spTree>
    <p:extLst>
      <p:ext uri="{BB962C8B-B14F-4D97-AF65-F5344CB8AC3E}">
        <p14:creationId xmlns:p14="http://schemas.microsoft.com/office/powerpoint/2010/main" val="3010304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fr-FR" noProof="0"/>
              <a:t>Modifiez le style du titre</a:t>
            </a:r>
          </a:p>
        </p:txBody>
      </p:sp>
      <p:sp>
        <p:nvSpPr>
          <p:cNvPr id="3" name="Sous-titre 2"/>
          <p:cNvSpPr>
            <a:spLocks noGrp="1"/>
          </p:cNvSpPr>
          <p:nvPr>
            <p:ph type="subTitle" idx="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fr-FR" noProof="0"/>
              <a:t>Modifiez le style des sous-titres du masque</a:t>
            </a:r>
          </a:p>
        </p:txBody>
      </p:sp>
      <p:sp>
        <p:nvSpPr>
          <p:cNvPr id="4" name="Espace réservé de la date 3"/>
          <p:cNvSpPr>
            <a:spLocks noGrp="1"/>
          </p:cNvSpPr>
          <p:nvPr>
            <p:ph type="dt" sz="half" idx="10"/>
          </p:nvPr>
        </p:nvSpPr>
        <p:spPr/>
        <p:txBody>
          <a:bodyPr rtlCol="0"/>
          <a:lstStyle/>
          <a:p>
            <a:pPr rtl="0"/>
            <a:fld id="{2B8C9CEF-B6E1-4DD9-92F2-E4FA9C4EF81B}" type="datetime1">
              <a:rPr lang="fr-FR" noProof="0" smtClean="0"/>
              <a:t>25/02/2020</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nchor="t"/>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3FF3BCBA-D96F-423A-B5C4-CD729BB35D33}" type="datetime1">
              <a:rPr lang="fr-FR" noProof="0" smtClean="0"/>
              <a:t>25/02/2020</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81000" y="990600"/>
            <a:ext cx="2819400" cy="4953000"/>
          </a:xfrm>
        </p:spPr>
        <p:txBody>
          <a:bodyPr vert="eaVert" rtlCol="0"/>
          <a:lstStyle/>
          <a:p>
            <a:pPr rtl="0"/>
            <a:r>
              <a:rPr lang="fr-FR" noProof="0"/>
              <a:t>Modifiez le style du titre</a:t>
            </a:r>
          </a:p>
        </p:txBody>
      </p:sp>
      <p:sp>
        <p:nvSpPr>
          <p:cNvPr id="3" name="Espace réservé du texte vertical 2"/>
          <p:cNvSpPr>
            <a:spLocks noGrp="1"/>
          </p:cNvSpPr>
          <p:nvPr>
            <p:ph type="body" orient="vert" idx="1" hasCustomPrompt="1"/>
          </p:nvPr>
        </p:nvSpPr>
        <p:spPr>
          <a:xfrm>
            <a:off x="3867912" y="868680"/>
            <a:ext cx="7315200" cy="5120640"/>
          </a:xfrm>
        </p:spPr>
        <p:txBody>
          <a:bodyPr vert="eaVert" rtlCol="0" anchor="t"/>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0B1BC798-46C2-461C-A919-70472D935587}" type="datetime1">
              <a:rPr lang="fr-FR" noProof="0" smtClean="0"/>
              <a:t>25/02/2020</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4C62D008-8308-4C2B-8FA1-75888A9238C5}" type="datetime1">
              <a:rPr lang="fr-FR" noProof="0" smtClean="0"/>
              <a:t>25/02/2020</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3867912" y="1298448"/>
            <a:ext cx="7315200" cy="3255264"/>
          </a:xfrm>
        </p:spPr>
        <p:txBody>
          <a:bodyPr rtlCol="0" anchor="b">
            <a:normAutofit/>
          </a:bodyPr>
          <a:lstStyle>
            <a:lvl1pPr>
              <a:defRPr sz="5900" b="0" spc="-100" baseline="0">
                <a:solidFill>
                  <a:schemeClr val="tx1">
                    <a:lumMod val="65000"/>
                    <a:lumOff val="35000"/>
                  </a:schemeClr>
                </a:solidFill>
              </a:defRPr>
            </a:lvl1pPr>
          </a:lstStyle>
          <a:p>
            <a:pPr rtl="0"/>
            <a:r>
              <a:rPr lang="fr-FR" noProof="0"/>
              <a:t>Modifiez le style du titre</a:t>
            </a:r>
          </a:p>
        </p:txBody>
      </p:sp>
      <p:sp>
        <p:nvSpPr>
          <p:cNvPr id="3" name="Espace réservé du texte 2"/>
          <p:cNvSpPr>
            <a:spLocks noGrp="1"/>
          </p:cNvSpPr>
          <p:nvPr>
            <p:ph type="body" idx="1" hasCustomPrompt="1"/>
          </p:nvPr>
        </p:nvSpPr>
        <p:spPr>
          <a:xfrm>
            <a:off x="3886200" y="4672584"/>
            <a:ext cx="7315200" cy="914400"/>
          </a:xfrm>
        </p:spPr>
        <p:txBody>
          <a:bodyPr rtlCol="0"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Modifiez les styles du texte du masque</a:t>
            </a:r>
          </a:p>
        </p:txBody>
      </p:sp>
      <p:sp>
        <p:nvSpPr>
          <p:cNvPr id="4" name="Espace réservé de la date 3"/>
          <p:cNvSpPr>
            <a:spLocks noGrp="1"/>
          </p:cNvSpPr>
          <p:nvPr>
            <p:ph type="dt" sz="half" idx="10"/>
          </p:nvPr>
        </p:nvSpPr>
        <p:spPr/>
        <p:txBody>
          <a:bodyPr rtlCol="0"/>
          <a:lstStyle/>
          <a:p>
            <a:pPr rtl="0"/>
            <a:fld id="{861753CA-BFA2-4C67-B73E-7B47F8CCE361}" type="datetime1">
              <a:rPr lang="fr-FR" noProof="0" smtClean="0"/>
              <a:t>25/02/2020</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8" name="Espace réservé de la date 7"/>
          <p:cNvSpPr>
            <a:spLocks noGrp="1"/>
          </p:cNvSpPr>
          <p:nvPr>
            <p:ph type="dt" sz="half" idx="10"/>
          </p:nvPr>
        </p:nvSpPr>
        <p:spPr/>
        <p:txBody>
          <a:bodyPr rtlCol="0"/>
          <a:lstStyle/>
          <a:p>
            <a:pPr rtl="0"/>
            <a:fld id="{B919CC28-C0F4-4206-A84C-5000FE4C2197}" type="datetime1">
              <a:rPr lang="fr-FR" noProof="0" smtClean="0"/>
              <a:t>25/02/2020</a:t>
            </a:fld>
            <a:endParaRPr lang="fr-FR" noProof="0"/>
          </a:p>
        </p:txBody>
      </p:sp>
      <p:sp>
        <p:nvSpPr>
          <p:cNvPr id="9" name="Espace réservé du pied de page 8"/>
          <p:cNvSpPr>
            <a:spLocks noGrp="1"/>
          </p:cNvSpPr>
          <p:nvPr>
            <p:ph type="ftr" sz="quarter" idx="11"/>
          </p:nvPr>
        </p:nvSpPr>
        <p:spPr/>
        <p:txBody>
          <a:bodyPr rtlCol="0"/>
          <a:lstStyle/>
          <a:p>
            <a:pPr rtl="0"/>
            <a:endParaRPr lang="fr-FR" noProof="0"/>
          </a:p>
        </p:txBody>
      </p:sp>
      <p:sp>
        <p:nvSpPr>
          <p:cNvPr id="10" name="Espace réservé du numéro de diapositive 9"/>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6" name="Espace réservé du contenu 5"/>
          <p:cNvSpPr>
            <a:spLocks noGrp="1"/>
          </p:cNvSpPr>
          <p:nvPr>
            <p:ph sz="quarter" idx="4" hasCustomPrompt="1"/>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2" name="Espace réservé de la date 1"/>
          <p:cNvSpPr>
            <a:spLocks noGrp="1"/>
          </p:cNvSpPr>
          <p:nvPr>
            <p:ph type="dt" sz="half" idx="10"/>
          </p:nvPr>
        </p:nvSpPr>
        <p:spPr/>
        <p:txBody>
          <a:bodyPr rtlCol="0"/>
          <a:lstStyle/>
          <a:p>
            <a:pPr rtl="0"/>
            <a:fld id="{D772AD09-93A2-4A77-9AA9-8C95134FF5EF}" type="datetime1">
              <a:rPr lang="fr-FR" noProof="0" smtClean="0"/>
              <a:t>25/02/2020</a:t>
            </a:fld>
            <a:endParaRPr lang="fr-FR" noProof="0"/>
          </a:p>
        </p:txBody>
      </p:sp>
      <p:sp>
        <p:nvSpPr>
          <p:cNvPr id="11" name="Espace réservé du pied de page 10"/>
          <p:cNvSpPr>
            <a:spLocks noGrp="1"/>
          </p:cNvSpPr>
          <p:nvPr>
            <p:ph type="ftr" sz="quarter" idx="11"/>
          </p:nvPr>
        </p:nvSpPr>
        <p:spPr/>
        <p:txBody>
          <a:bodyPr rtlCol="0"/>
          <a:lstStyle/>
          <a:p>
            <a:pPr rtl="0"/>
            <a:endParaRPr lang="fr-FR" noProof="0"/>
          </a:p>
        </p:txBody>
      </p:sp>
      <p:sp>
        <p:nvSpPr>
          <p:cNvPr id="12" name="Espace réservé au numéro de diapositive 11"/>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6" name="Titre 5"/>
          <p:cNvSpPr>
            <a:spLocks noGrp="1"/>
          </p:cNvSpPr>
          <p:nvPr>
            <p:ph type="title"/>
          </p:nvPr>
        </p:nvSpPr>
        <p:spPr/>
        <p:txBody>
          <a:bodyPr rtlCol="0"/>
          <a:lstStyle/>
          <a:p>
            <a:pPr rtl="0"/>
            <a:r>
              <a:rPr lang="fr-FR" noProof="0"/>
              <a:t>Modifiez le style du titre</a:t>
            </a:r>
          </a:p>
        </p:txBody>
      </p:sp>
      <p:sp>
        <p:nvSpPr>
          <p:cNvPr id="2" name="Espace réservé de la date 1"/>
          <p:cNvSpPr>
            <a:spLocks noGrp="1"/>
          </p:cNvSpPr>
          <p:nvPr>
            <p:ph type="dt" sz="half" idx="10"/>
          </p:nvPr>
        </p:nvSpPr>
        <p:spPr/>
        <p:txBody>
          <a:bodyPr rtlCol="0"/>
          <a:lstStyle/>
          <a:p>
            <a:pPr rtl="0"/>
            <a:fld id="{5CFE9C3A-1D43-49CF-B3F4-A1E7759BD8E7}" type="datetime1">
              <a:rPr lang="fr-FR" noProof="0" smtClean="0"/>
              <a:t>25/02/2020</a:t>
            </a:fld>
            <a:endParaRPr lang="fr-FR" noProof="0"/>
          </a:p>
        </p:txBody>
      </p:sp>
      <p:sp>
        <p:nvSpPr>
          <p:cNvPr id="7" name="Espace réservé du pied de page 6"/>
          <p:cNvSpPr>
            <a:spLocks noGrp="1"/>
          </p:cNvSpPr>
          <p:nvPr>
            <p:ph type="ftr" sz="quarter" idx="11"/>
          </p:nvPr>
        </p:nvSpPr>
        <p:spPr/>
        <p:txBody>
          <a:bodyPr rtlCol="0"/>
          <a:lstStyle/>
          <a:p>
            <a:pPr rtl="0"/>
            <a:endParaRPr lang="fr-FR" noProof="0"/>
          </a:p>
        </p:txBody>
      </p:sp>
      <p:sp>
        <p:nvSpPr>
          <p:cNvPr id="8" name="Espace réservé du numéro de diapositive 7"/>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rtlCol="0"/>
          <a:lstStyle/>
          <a:p>
            <a:pPr rtl="0"/>
            <a:fld id="{CA8A48B9-FC05-4D60-B8FD-4A533F98C6AC}" type="datetime1">
              <a:rPr lang="fr-FR" noProof="0" smtClean="0"/>
              <a:t>25/02/2020</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6032" y="1143000"/>
            <a:ext cx="2834640" cy="2377440"/>
          </a:xfrm>
        </p:spPr>
        <p:txBody>
          <a:bodyPr rtlCol="0" anchor="b">
            <a:normAutofit/>
          </a:bodyPr>
          <a:lstStyle>
            <a:lvl1pPr>
              <a:defRPr sz="3200" b="0" baseline="0"/>
            </a:lvl1pPr>
          </a:lstStyle>
          <a:p>
            <a:pPr rtl="0"/>
            <a:r>
              <a:rPr lang="fr-FR" noProof="0"/>
              <a:t>Modifiez le style du titre</a:t>
            </a:r>
          </a:p>
        </p:txBody>
      </p:sp>
      <p:sp>
        <p:nvSpPr>
          <p:cNvPr id="3" name="Espace réservé du contenu 2"/>
          <p:cNvSpPr>
            <a:spLocks noGrp="1"/>
          </p:cNvSpPr>
          <p:nvPr>
            <p:ph idx="1" hasCustomPrompt="1"/>
          </p:nvPr>
        </p:nvSpPr>
        <p:spPr>
          <a:xfrm>
            <a:off x="3867912" y="868680"/>
            <a:ext cx="731520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8" name="Espace réservé de la date 7"/>
          <p:cNvSpPr>
            <a:spLocks noGrp="1"/>
          </p:cNvSpPr>
          <p:nvPr>
            <p:ph type="dt" sz="half" idx="10"/>
          </p:nvPr>
        </p:nvSpPr>
        <p:spPr/>
        <p:txBody>
          <a:bodyPr rtlCol="0"/>
          <a:lstStyle/>
          <a:p>
            <a:pPr rtl="0"/>
            <a:fld id="{B5D5C798-905F-4141-9F95-5B08B7ED47FF}" type="datetime1">
              <a:rPr lang="fr-FR" noProof="0" smtClean="0"/>
              <a:t>25/02/2020</a:t>
            </a:fld>
            <a:endParaRPr lang="fr-FR" noProof="0"/>
          </a:p>
        </p:txBody>
      </p:sp>
      <p:sp>
        <p:nvSpPr>
          <p:cNvPr id="9" name="Espace réservé du pied de page 8"/>
          <p:cNvSpPr>
            <a:spLocks noGrp="1"/>
          </p:cNvSpPr>
          <p:nvPr>
            <p:ph type="ftr" sz="quarter" idx="11"/>
          </p:nvPr>
        </p:nvSpPr>
        <p:spPr/>
        <p:txBody>
          <a:bodyPr rtlCol="0"/>
          <a:lstStyle/>
          <a:p>
            <a:pPr rtl="0"/>
            <a:endParaRPr lang="fr-FR" noProof="0"/>
          </a:p>
        </p:txBody>
      </p:sp>
      <p:sp>
        <p:nvSpPr>
          <p:cNvPr id="10" name="Espace réservé du numéro de diapositive 9"/>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6032" y="1143000"/>
            <a:ext cx="2834640" cy="2377440"/>
          </a:xfrm>
        </p:spPr>
        <p:txBody>
          <a:bodyPr rtlCol="0" anchor="b">
            <a:normAutofit/>
          </a:bodyPr>
          <a:lstStyle>
            <a:lvl1pPr>
              <a:defRPr sz="3200" b="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8" name="Espace réservé de la date 7"/>
          <p:cNvSpPr>
            <a:spLocks noGrp="1"/>
          </p:cNvSpPr>
          <p:nvPr>
            <p:ph type="dt" sz="half" idx="10"/>
          </p:nvPr>
        </p:nvSpPr>
        <p:spPr/>
        <p:txBody>
          <a:bodyPr rtlCol="0"/>
          <a:lstStyle/>
          <a:p>
            <a:pPr rtl="0"/>
            <a:fld id="{7A2FD431-B216-4DF1-8341-2628DC177960}" type="datetime1">
              <a:rPr lang="fr-FR" noProof="0" smtClean="0"/>
              <a:t>25/02/2020</a:t>
            </a:fld>
            <a:endParaRPr lang="fr-FR" noProof="0"/>
          </a:p>
        </p:txBody>
      </p:sp>
      <p:sp>
        <p:nvSpPr>
          <p:cNvPr id="9" name="Espace réservé du pied de page 8"/>
          <p:cNvSpPr>
            <a:spLocks noGrp="1"/>
          </p:cNvSpPr>
          <p:nvPr>
            <p:ph type="ftr" sz="quarter" idx="11"/>
          </p:nvPr>
        </p:nvSpPr>
        <p:spPr>
          <a:xfrm>
            <a:off x="3499101" y="6356350"/>
            <a:ext cx="5911517" cy="365125"/>
          </a:xfrm>
        </p:spPr>
        <p:txBody>
          <a:bodyPr rtlCol="0"/>
          <a:lstStyle/>
          <a:p>
            <a:pPr rtl="0"/>
            <a:endParaRPr lang="fr-FR" noProof="0"/>
          </a:p>
        </p:txBody>
      </p:sp>
      <p:sp>
        <p:nvSpPr>
          <p:cNvPr id="10" name="Espace réservé du numéro de diapositive 9"/>
          <p:cNvSpPr>
            <a:spLocks noGrp="1"/>
          </p:cNvSpPr>
          <p:nvPr>
            <p:ph type="sldNum" sz="quarter" idx="12"/>
          </p:nvPr>
        </p:nvSpPr>
        <p:spPr/>
        <p:txBody>
          <a:bodyPr rtlCol="0"/>
          <a:lstStyle/>
          <a:p>
            <a:pPr rtl="0"/>
            <a:fld id="{4FAB73BC-B049-4115-A692-8D63A059BFB8}" type="slidenum">
              <a:rPr lang="fr-FR" noProof="0" smtClean="0"/>
              <a:pPr rtl="0"/>
              <a:t>‹N°›</a:t>
            </a:fld>
            <a:endParaRPr lang="fr-FR"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Espace réservé du titre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fr-FR" noProof="0"/>
              <a:t>Modifiez le style du titre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texte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A320B9F9-5592-446F-AC3D-A7834AAFD7DF}" type="datetime1">
              <a:rPr lang="fr-FR" noProof="0" smtClean="0"/>
              <a:t>25/02/2020</a:t>
            </a:fld>
            <a:endParaRPr lang="fr-FR" noProof="0"/>
          </a:p>
        </p:txBody>
      </p:sp>
      <p:sp>
        <p:nvSpPr>
          <p:cNvPr id="5" name="Espace réservé du pied de page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fr-FR" noProof="0"/>
          </a:p>
        </p:txBody>
      </p:sp>
      <p:sp>
        <p:nvSpPr>
          <p:cNvPr id="6" name="Espace réservé du numéro de diapositive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fr-FR" noProof="0" smtClean="0"/>
              <a:pPr rtl="0"/>
              <a:t>‹N°›</a:t>
            </a:fld>
            <a:endParaRPr lang="fr-FR" noProof="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hyperlink" Target="mailto:christophe.de@gmai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pixabay.com/en/sailing-boat-boat-yacht-sailing-163614/" TargetMode="External"/><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5" name="Image 4">
            <a:extLst>
              <a:ext uri="{FF2B5EF4-FFF2-40B4-BE49-F238E27FC236}">
                <a16:creationId xmlns:a16="http://schemas.microsoft.com/office/drawing/2014/main" id="{E02A32A9-E857-46CE-8AA3-D318B7D6463D}"/>
              </a:ext>
              <a:ext uri="{C183D7F6-B498-43B3-948B-1728B52AA6E4}">
                <adec:decorative xmlns:adec="http://schemas.microsoft.com/office/drawing/2017/decorative" val="1"/>
              </a:ext>
            </a:extLst>
          </p:cNvPr>
          <p:cNvPicPr>
            <a:picLocks noChangeAspect="1"/>
          </p:cNvPicPr>
          <p:nvPr/>
        </p:nvPicPr>
        <p:blipFill rotWithShape="1">
          <a:blip r:embed="rId3"/>
          <a:srcRect t="2926" r="9092" b="20447"/>
          <a:stretch/>
        </p:blipFill>
        <p:spPr>
          <a:xfrm>
            <a:off x="20" y="-1"/>
            <a:ext cx="12188932" cy="6858000"/>
          </a:xfrm>
          <a:prstGeom prst="rect">
            <a:avLst/>
          </a:prstGeom>
        </p:spPr>
      </p:pic>
      <p:sp>
        <p:nvSpPr>
          <p:cNvPr id="21" name="Rectangle 20">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50BAEEE6-69AA-4811-8D2B-F84F74D46B57}"/>
              </a:ext>
            </a:extLst>
          </p:cNvPr>
          <p:cNvSpPr>
            <a:spLocks noGrp="1"/>
          </p:cNvSpPr>
          <p:nvPr>
            <p:ph type="ctrTitle"/>
          </p:nvPr>
        </p:nvSpPr>
        <p:spPr>
          <a:xfrm>
            <a:off x="643467" y="802335"/>
            <a:ext cx="3685070" cy="3255264"/>
          </a:xfrm>
        </p:spPr>
        <p:txBody>
          <a:bodyPr rtlCol="0">
            <a:noAutofit/>
          </a:bodyPr>
          <a:lstStyle/>
          <a:p>
            <a:r>
              <a:rPr lang="fr-FR" sz="3600" dirty="0"/>
              <a:t>Gouvernance de l’information, collaboration : quels</a:t>
            </a:r>
            <a:br>
              <a:rPr lang="fr-FR" sz="3600" dirty="0"/>
            </a:br>
            <a:r>
              <a:rPr lang="fr-FR" sz="3600" dirty="0"/>
              <a:t>enjeux pour la veille en entreprise ?</a:t>
            </a:r>
          </a:p>
        </p:txBody>
      </p:sp>
      <p:sp>
        <p:nvSpPr>
          <p:cNvPr id="3" name="Sous-titre 2">
            <a:extLst>
              <a:ext uri="{FF2B5EF4-FFF2-40B4-BE49-F238E27FC236}">
                <a16:creationId xmlns:a16="http://schemas.microsoft.com/office/drawing/2014/main" id="{7721F547-2086-4D47-BB8F-44FA940064BE}"/>
              </a:ext>
            </a:extLst>
          </p:cNvPr>
          <p:cNvSpPr>
            <a:spLocks noGrp="1"/>
          </p:cNvSpPr>
          <p:nvPr>
            <p:ph type="subTitle" idx="1"/>
          </p:nvPr>
        </p:nvSpPr>
        <p:spPr>
          <a:xfrm>
            <a:off x="643467" y="4097935"/>
            <a:ext cx="3928533" cy="1660839"/>
          </a:xfrm>
        </p:spPr>
        <p:txBody>
          <a:bodyPr rtlCol="0">
            <a:normAutofit/>
          </a:bodyPr>
          <a:lstStyle/>
          <a:p>
            <a:pPr rtl="0"/>
            <a:endParaRPr lang="fr-FR" dirty="0"/>
          </a:p>
          <a:p>
            <a:pPr rtl="0"/>
            <a:r>
              <a:rPr lang="fr-FR" sz="2400" dirty="0"/>
              <a:t>Par Christophe Deschamps</a:t>
            </a:r>
          </a:p>
          <a:p>
            <a:pPr rtl="0"/>
            <a:r>
              <a:rPr lang="fr-FR" sz="2000" dirty="0"/>
              <a:t>OF Conseil : www.outilsfroids.net</a:t>
            </a:r>
          </a:p>
          <a:p>
            <a:pPr rtl="0"/>
            <a:endParaRPr lang="fr-FR" dirty="0"/>
          </a:p>
        </p:txBody>
      </p:sp>
      <p:sp>
        <p:nvSpPr>
          <p:cNvPr id="23" name="Rectangle 22">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 5">
            <a:extLst>
              <a:ext uri="{FF2B5EF4-FFF2-40B4-BE49-F238E27FC236}">
                <a16:creationId xmlns:a16="http://schemas.microsoft.com/office/drawing/2014/main" id="{FBF3D0B9-E251-4803-AFFE-E70731B4D7AB}"/>
              </a:ext>
            </a:extLst>
          </p:cNvPr>
          <p:cNvPicPr>
            <a:picLocks noChangeAspect="1"/>
          </p:cNvPicPr>
          <p:nvPr/>
        </p:nvPicPr>
        <p:blipFill>
          <a:blip r:embed="rId4"/>
          <a:stretch>
            <a:fillRect/>
          </a:stretch>
        </p:blipFill>
        <p:spPr>
          <a:xfrm>
            <a:off x="7394130" y="1939122"/>
            <a:ext cx="2318274" cy="2318274"/>
          </a:xfrm>
          <a:prstGeom prst="rect">
            <a:avLst/>
          </a:prstGeom>
        </p:spPr>
      </p:pic>
      <p:sp>
        <p:nvSpPr>
          <p:cNvPr id="7" name="ZoneTexte 6">
            <a:extLst>
              <a:ext uri="{FF2B5EF4-FFF2-40B4-BE49-F238E27FC236}">
                <a16:creationId xmlns:a16="http://schemas.microsoft.com/office/drawing/2014/main" id="{691709EA-E8F6-495A-B48B-F295903B8190}"/>
              </a:ext>
            </a:extLst>
          </p:cNvPr>
          <p:cNvSpPr txBox="1"/>
          <p:nvPr/>
        </p:nvSpPr>
        <p:spPr>
          <a:xfrm>
            <a:off x="6275573" y="4466689"/>
            <a:ext cx="4555387" cy="1384995"/>
          </a:xfrm>
          <a:prstGeom prst="rect">
            <a:avLst/>
          </a:prstGeom>
          <a:noFill/>
        </p:spPr>
        <p:txBody>
          <a:bodyPr wrap="square" rtlCol="0">
            <a:spAutoFit/>
          </a:bodyPr>
          <a:lstStyle/>
          <a:p>
            <a:pPr algn="ctr"/>
            <a:r>
              <a:rPr lang="fr-FR" sz="2800" dirty="0">
                <a:solidFill>
                  <a:schemeClr val="accent4"/>
                </a:solidFill>
              </a:rPr>
              <a:t>Rencontres </a:t>
            </a:r>
            <a:r>
              <a:rPr lang="fr-FR" sz="2800" dirty="0" err="1">
                <a:solidFill>
                  <a:schemeClr val="accent4"/>
                </a:solidFill>
              </a:rPr>
              <a:t>Better</a:t>
            </a:r>
            <a:r>
              <a:rPr lang="fr-FR" sz="2800" dirty="0">
                <a:solidFill>
                  <a:schemeClr val="accent4"/>
                </a:solidFill>
              </a:rPr>
              <a:t> </a:t>
            </a:r>
            <a:r>
              <a:rPr lang="fr-FR" sz="2800" dirty="0" err="1">
                <a:solidFill>
                  <a:schemeClr val="accent4"/>
                </a:solidFill>
              </a:rPr>
              <a:t>Together</a:t>
            </a:r>
            <a:endParaRPr lang="fr-FR" sz="2800" dirty="0">
              <a:solidFill>
                <a:schemeClr val="accent4"/>
              </a:solidFill>
            </a:endParaRPr>
          </a:p>
          <a:p>
            <a:pPr algn="ctr"/>
            <a:r>
              <a:rPr lang="fr-FR" sz="2800" dirty="0">
                <a:solidFill>
                  <a:schemeClr val="accent4"/>
                </a:solidFill>
              </a:rPr>
              <a:t>Le 25 février 2020</a:t>
            </a:r>
          </a:p>
          <a:p>
            <a:pPr algn="ctr"/>
            <a:endParaRPr lang="fr-FR" sz="2800" dirty="0">
              <a:solidFill>
                <a:schemeClr val="accent4"/>
              </a:solidFill>
            </a:endParaRPr>
          </a:p>
        </p:txBody>
      </p:sp>
    </p:spTree>
    <p:extLst>
      <p:ext uri="{BB962C8B-B14F-4D97-AF65-F5344CB8AC3E}">
        <p14:creationId xmlns:p14="http://schemas.microsoft.com/office/powerpoint/2010/main" val="355031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52AFA-F61D-489C-A95F-05C75C07EB34}"/>
              </a:ext>
            </a:extLst>
          </p:cNvPr>
          <p:cNvSpPr>
            <a:spLocks noGrp="1"/>
          </p:cNvSpPr>
          <p:nvPr>
            <p:ph type="title"/>
          </p:nvPr>
        </p:nvSpPr>
        <p:spPr/>
        <p:txBody>
          <a:bodyPr/>
          <a:lstStyle/>
          <a:p>
            <a:r>
              <a:rPr lang="fr-FR" dirty="0"/>
              <a:t>La veille collaborative</a:t>
            </a:r>
            <a:br>
              <a:rPr lang="fr-FR" dirty="0"/>
            </a:br>
            <a:br>
              <a:rPr lang="fr-FR" dirty="0"/>
            </a:br>
            <a:r>
              <a:rPr lang="fr-FR" sz="2800" dirty="0"/>
              <a:t>Pour la petite histoire…</a:t>
            </a:r>
            <a:endParaRPr lang="fr-FR" dirty="0"/>
          </a:p>
        </p:txBody>
      </p:sp>
      <p:graphicFrame>
        <p:nvGraphicFramePr>
          <p:cNvPr id="4" name="Espace réservé du contenu 3">
            <a:extLst>
              <a:ext uri="{FF2B5EF4-FFF2-40B4-BE49-F238E27FC236}">
                <a16:creationId xmlns:a16="http://schemas.microsoft.com/office/drawing/2014/main" id="{ABD8806F-6CB4-449D-A97D-6F07FC028EF5}"/>
              </a:ext>
            </a:extLst>
          </p:cNvPr>
          <p:cNvGraphicFramePr>
            <a:graphicFrameLocks noGrp="1"/>
          </p:cNvGraphicFramePr>
          <p:nvPr>
            <p:ph idx="1"/>
            <p:extLst>
              <p:ext uri="{D42A27DB-BD31-4B8C-83A1-F6EECF244321}">
                <p14:modId xmlns:p14="http://schemas.microsoft.com/office/powerpoint/2010/main" val="2845112819"/>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22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DB7A3A89-F6C7-4FAF-9F5B-DC1AE9A08F18}"/>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2FCA6226-13AB-454B-8CF1-00E2BF23B84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6F3A3A7B-F693-421F-A3A3-D10DAFA4156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A41B4E38-940D-4A31-89C3-AE3AA922239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243E9627-BFD5-4989-988F-72460C825A7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A6A6154F-0349-4C8B-8E49-73529B0CBD1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0645CA-4DC1-4206-A28C-86E296093561}"/>
              </a:ext>
            </a:extLst>
          </p:cNvPr>
          <p:cNvSpPr>
            <a:spLocks noGrp="1"/>
          </p:cNvSpPr>
          <p:nvPr>
            <p:ph type="title"/>
          </p:nvPr>
        </p:nvSpPr>
        <p:spPr/>
        <p:txBody>
          <a:bodyPr/>
          <a:lstStyle/>
          <a:p>
            <a:r>
              <a:rPr lang="fr-FR" dirty="0"/>
              <a:t>La veille collaborative : le modèle « </a:t>
            </a:r>
            <a:r>
              <a:rPr lang="fr-FR" dirty="0" err="1"/>
              <a:t>target</a:t>
            </a:r>
            <a:r>
              <a:rPr lang="fr-FR" dirty="0"/>
              <a:t> </a:t>
            </a:r>
            <a:r>
              <a:rPr lang="fr-FR" dirty="0" err="1"/>
              <a:t>centric</a:t>
            </a:r>
            <a:r>
              <a:rPr lang="fr-FR" dirty="0"/>
              <a:t> »</a:t>
            </a:r>
            <a:br>
              <a:rPr lang="fr-FR" dirty="0"/>
            </a:br>
            <a:endParaRPr lang="fr-FR" dirty="0"/>
          </a:p>
        </p:txBody>
      </p:sp>
      <p:sp>
        <p:nvSpPr>
          <p:cNvPr id="3" name="Espace réservé du contenu 2">
            <a:extLst>
              <a:ext uri="{FF2B5EF4-FFF2-40B4-BE49-F238E27FC236}">
                <a16:creationId xmlns:a16="http://schemas.microsoft.com/office/drawing/2014/main" id="{892F781E-2805-4DBA-82B8-F8ED2044D5EB}"/>
              </a:ext>
            </a:extLst>
          </p:cNvPr>
          <p:cNvSpPr>
            <a:spLocks noGrp="1"/>
          </p:cNvSpPr>
          <p:nvPr>
            <p:ph idx="1"/>
          </p:nvPr>
        </p:nvSpPr>
        <p:spPr/>
        <p:txBody>
          <a:bodyPr/>
          <a:lstStyle/>
          <a:p>
            <a:endParaRPr lang="fr-FR" dirty="0"/>
          </a:p>
        </p:txBody>
      </p:sp>
      <p:pic>
        <p:nvPicPr>
          <p:cNvPr id="4" name="Picture 5">
            <a:extLst>
              <a:ext uri="{FF2B5EF4-FFF2-40B4-BE49-F238E27FC236}">
                <a16:creationId xmlns:a16="http://schemas.microsoft.com/office/drawing/2014/main" id="{30F68C8B-253C-4F19-9E3D-94B36802F13F}"/>
              </a:ext>
            </a:extLst>
          </p:cNvPr>
          <p:cNvPicPr>
            <a:picLocks noChangeAspect="1" noChangeArrowheads="1"/>
          </p:cNvPicPr>
          <p:nvPr/>
        </p:nvPicPr>
        <p:blipFill>
          <a:blip r:embed="rId2" cstate="print"/>
          <a:srcRect/>
          <a:stretch>
            <a:fillRect/>
          </a:stretch>
        </p:blipFill>
        <p:spPr bwMode="auto">
          <a:xfrm>
            <a:off x="9870375" y="1251438"/>
            <a:ext cx="1152128" cy="1152128"/>
          </a:xfrm>
          <a:prstGeom prst="rect">
            <a:avLst/>
          </a:prstGeom>
          <a:noFill/>
          <a:ln w="9525">
            <a:noFill/>
            <a:miter lim="800000"/>
            <a:headEnd/>
            <a:tailEnd/>
          </a:ln>
        </p:spPr>
      </p:pic>
      <p:pic>
        <p:nvPicPr>
          <p:cNvPr id="5" name="Picture 6">
            <a:extLst>
              <a:ext uri="{FF2B5EF4-FFF2-40B4-BE49-F238E27FC236}">
                <a16:creationId xmlns:a16="http://schemas.microsoft.com/office/drawing/2014/main" id="{4B95EA7B-F466-4314-8C8B-935EEE3AE973}"/>
              </a:ext>
            </a:extLst>
          </p:cNvPr>
          <p:cNvPicPr>
            <a:picLocks noChangeAspect="1" noChangeArrowheads="1"/>
          </p:cNvPicPr>
          <p:nvPr/>
        </p:nvPicPr>
        <p:blipFill>
          <a:blip r:embed="rId3" cstate="print"/>
          <a:srcRect/>
          <a:stretch>
            <a:fillRect/>
          </a:stretch>
        </p:blipFill>
        <p:spPr bwMode="auto">
          <a:xfrm>
            <a:off x="6990055" y="4779830"/>
            <a:ext cx="1224136" cy="1224136"/>
          </a:xfrm>
          <a:prstGeom prst="rect">
            <a:avLst/>
          </a:prstGeom>
          <a:noFill/>
          <a:ln w="9525">
            <a:noFill/>
            <a:miter lim="800000"/>
            <a:headEnd/>
            <a:tailEnd/>
          </a:ln>
        </p:spPr>
      </p:pic>
      <p:pic>
        <p:nvPicPr>
          <p:cNvPr id="6" name="Picture 7">
            <a:extLst>
              <a:ext uri="{FF2B5EF4-FFF2-40B4-BE49-F238E27FC236}">
                <a16:creationId xmlns:a16="http://schemas.microsoft.com/office/drawing/2014/main" id="{67B55908-573F-41E8-9E33-2A71C89D1C0D}"/>
              </a:ext>
            </a:extLst>
          </p:cNvPr>
          <p:cNvPicPr>
            <a:picLocks noChangeAspect="1" noChangeArrowheads="1"/>
          </p:cNvPicPr>
          <p:nvPr/>
        </p:nvPicPr>
        <p:blipFill>
          <a:blip r:embed="rId4" cstate="print"/>
          <a:srcRect/>
          <a:stretch>
            <a:fillRect/>
          </a:stretch>
        </p:blipFill>
        <p:spPr bwMode="auto">
          <a:xfrm>
            <a:off x="4109735" y="1251438"/>
            <a:ext cx="1243892" cy="1243892"/>
          </a:xfrm>
          <a:prstGeom prst="rect">
            <a:avLst/>
          </a:prstGeom>
          <a:noFill/>
          <a:ln w="9525">
            <a:noFill/>
            <a:miter lim="800000"/>
            <a:headEnd/>
            <a:tailEnd/>
          </a:ln>
        </p:spPr>
      </p:pic>
      <p:sp>
        <p:nvSpPr>
          <p:cNvPr id="7" name="Ellipse 6">
            <a:extLst>
              <a:ext uri="{FF2B5EF4-FFF2-40B4-BE49-F238E27FC236}">
                <a16:creationId xmlns:a16="http://schemas.microsoft.com/office/drawing/2014/main" id="{1EBA048A-0E9C-4B62-845D-E3AF8D777E2F}"/>
              </a:ext>
            </a:extLst>
          </p:cNvPr>
          <p:cNvSpPr/>
          <p:nvPr/>
        </p:nvSpPr>
        <p:spPr>
          <a:xfrm>
            <a:off x="5981943" y="1179430"/>
            <a:ext cx="3096344" cy="309634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800" dirty="0"/>
              <a:t>Plateforme collaborative permettant :</a:t>
            </a:r>
          </a:p>
          <a:p>
            <a:pPr algn="ctr"/>
            <a:r>
              <a:rPr lang="fr-FR" dirty="0"/>
              <a:t>Communication</a:t>
            </a:r>
          </a:p>
          <a:p>
            <a:pPr algn="ctr"/>
            <a:r>
              <a:rPr lang="fr-FR" dirty="0"/>
              <a:t>Coordination</a:t>
            </a:r>
          </a:p>
          <a:p>
            <a:pPr algn="ctr"/>
            <a:r>
              <a:rPr lang="fr-FR" dirty="0"/>
              <a:t>Collaboration</a:t>
            </a:r>
          </a:p>
        </p:txBody>
      </p:sp>
      <p:sp>
        <p:nvSpPr>
          <p:cNvPr id="8" name="ZoneTexte 7">
            <a:extLst>
              <a:ext uri="{FF2B5EF4-FFF2-40B4-BE49-F238E27FC236}">
                <a16:creationId xmlns:a16="http://schemas.microsoft.com/office/drawing/2014/main" id="{880E5923-51E0-44AB-915F-66825FBC9261}"/>
              </a:ext>
            </a:extLst>
          </p:cNvPr>
          <p:cNvSpPr txBox="1"/>
          <p:nvPr/>
        </p:nvSpPr>
        <p:spPr>
          <a:xfrm>
            <a:off x="3677687" y="2907622"/>
            <a:ext cx="2304256" cy="1477328"/>
          </a:xfrm>
          <a:prstGeom prst="rect">
            <a:avLst/>
          </a:prstGeom>
          <a:noFill/>
        </p:spPr>
        <p:txBody>
          <a:bodyPr wrap="square" rtlCol="0">
            <a:spAutoFit/>
          </a:bodyPr>
          <a:lstStyle/>
          <a:p>
            <a:pPr>
              <a:buFontTx/>
              <a:buChar char="-"/>
            </a:pPr>
            <a:r>
              <a:rPr lang="fr-FR" dirty="0">
                <a:solidFill>
                  <a:schemeClr val="tx1">
                    <a:lumMod val="50000"/>
                    <a:lumOff val="50000"/>
                  </a:schemeClr>
                </a:solidFill>
              </a:rPr>
              <a:t> « Client »</a:t>
            </a:r>
          </a:p>
          <a:p>
            <a:pPr>
              <a:buFontTx/>
              <a:buChar char="-"/>
            </a:pPr>
            <a:r>
              <a:rPr lang="fr-FR" dirty="0">
                <a:solidFill>
                  <a:schemeClr val="tx1">
                    <a:lumMod val="50000"/>
                    <a:lumOff val="50000"/>
                  </a:schemeClr>
                </a:solidFill>
              </a:rPr>
              <a:t>  Donneur d’ordre</a:t>
            </a:r>
          </a:p>
          <a:p>
            <a:r>
              <a:rPr lang="fr-FR" dirty="0">
                <a:solidFill>
                  <a:schemeClr val="tx1">
                    <a:lumMod val="50000"/>
                    <a:lumOff val="50000"/>
                  </a:schemeClr>
                </a:solidFill>
                <a:sym typeface="Wingdings" pitchFamily="2" charset="2"/>
              </a:rPr>
              <a:t> questionne, réoriente la veille au « fil de l’eau »</a:t>
            </a:r>
            <a:endParaRPr lang="fr-FR" dirty="0">
              <a:solidFill>
                <a:schemeClr val="tx1">
                  <a:lumMod val="50000"/>
                  <a:lumOff val="50000"/>
                </a:schemeClr>
              </a:solidFill>
            </a:endParaRPr>
          </a:p>
        </p:txBody>
      </p:sp>
      <p:sp>
        <p:nvSpPr>
          <p:cNvPr id="9" name="ZoneTexte 8">
            <a:extLst>
              <a:ext uri="{FF2B5EF4-FFF2-40B4-BE49-F238E27FC236}">
                <a16:creationId xmlns:a16="http://schemas.microsoft.com/office/drawing/2014/main" id="{A6402C0B-E859-4109-B802-070061883EC4}"/>
              </a:ext>
            </a:extLst>
          </p:cNvPr>
          <p:cNvSpPr txBox="1"/>
          <p:nvPr/>
        </p:nvSpPr>
        <p:spPr>
          <a:xfrm>
            <a:off x="9366319" y="2547582"/>
            <a:ext cx="2304256" cy="1477328"/>
          </a:xfrm>
          <a:prstGeom prst="rect">
            <a:avLst/>
          </a:prstGeom>
          <a:noFill/>
        </p:spPr>
        <p:txBody>
          <a:bodyPr wrap="square" rtlCol="0">
            <a:spAutoFit/>
          </a:bodyPr>
          <a:lstStyle/>
          <a:p>
            <a:pPr>
              <a:buFontTx/>
              <a:buChar char="-"/>
            </a:pPr>
            <a:r>
              <a:rPr lang="fr-FR" dirty="0">
                <a:solidFill>
                  <a:schemeClr val="tx1">
                    <a:lumMod val="50000"/>
                    <a:lumOff val="50000"/>
                  </a:schemeClr>
                </a:solidFill>
              </a:rPr>
              <a:t>  Veilleur</a:t>
            </a:r>
          </a:p>
          <a:p>
            <a:pPr>
              <a:buFont typeface="Wingdings" pitchFamily="2" charset="2"/>
              <a:buChar char="à"/>
            </a:pPr>
            <a:r>
              <a:rPr lang="fr-FR" dirty="0">
                <a:solidFill>
                  <a:schemeClr val="tx1">
                    <a:lumMod val="50000"/>
                    <a:lumOff val="50000"/>
                  </a:schemeClr>
                </a:solidFill>
                <a:sym typeface="Wingdings" pitchFamily="2" charset="2"/>
              </a:rPr>
              <a:t>Répond aux besoins, les anticipe. </a:t>
            </a:r>
          </a:p>
          <a:p>
            <a:pPr>
              <a:buFont typeface="Wingdings" pitchFamily="2" charset="2"/>
              <a:buChar char="à"/>
            </a:pPr>
            <a:r>
              <a:rPr lang="fr-FR" dirty="0">
                <a:solidFill>
                  <a:schemeClr val="tx1">
                    <a:lumMod val="50000"/>
                    <a:lumOff val="50000"/>
                  </a:schemeClr>
                </a:solidFill>
                <a:sym typeface="Wingdings" pitchFamily="2" charset="2"/>
              </a:rPr>
              <a:t> Effectue une pré-analyse/analyse</a:t>
            </a:r>
            <a:endParaRPr lang="fr-FR" dirty="0">
              <a:solidFill>
                <a:schemeClr val="tx1">
                  <a:lumMod val="50000"/>
                  <a:lumOff val="50000"/>
                </a:schemeClr>
              </a:solidFill>
            </a:endParaRPr>
          </a:p>
        </p:txBody>
      </p:sp>
      <p:sp>
        <p:nvSpPr>
          <p:cNvPr id="10" name="ZoneTexte 9">
            <a:extLst>
              <a:ext uri="{FF2B5EF4-FFF2-40B4-BE49-F238E27FC236}">
                <a16:creationId xmlns:a16="http://schemas.microsoft.com/office/drawing/2014/main" id="{FBC6E955-0AE3-4CC2-BC83-F93AB4D44EFC}"/>
              </a:ext>
            </a:extLst>
          </p:cNvPr>
          <p:cNvSpPr txBox="1"/>
          <p:nvPr/>
        </p:nvSpPr>
        <p:spPr>
          <a:xfrm>
            <a:off x="8430215" y="4563806"/>
            <a:ext cx="2304256" cy="1200329"/>
          </a:xfrm>
          <a:prstGeom prst="rect">
            <a:avLst/>
          </a:prstGeom>
          <a:noFill/>
        </p:spPr>
        <p:txBody>
          <a:bodyPr wrap="square" rtlCol="0">
            <a:spAutoFit/>
          </a:bodyPr>
          <a:lstStyle/>
          <a:p>
            <a:pPr>
              <a:buFontTx/>
              <a:buChar char="-"/>
            </a:pPr>
            <a:r>
              <a:rPr lang="fr-FR" dirty="0">
                <a:solidFill>
                  <a:schemeClr val="tx1">
                    <a:lumMod val="50000"/>
                    <a:lumOff val="50000"/>
                  </a:schemeClr>
                </a:solidFill>
              </a:rPr>
              <a:t> Expert interne </a:t>
            </a:r>
          </a:p>
          <a:p>
            <a:r>
              <a:rPr lang="fr-FR" dirty="0">
                <a:solidFill>
                  <a:schemeClr val="tx1">
                    <a:lumMod val="50000"/>
                    <a:lumOff val="50000"/>
                  </a:schemeClr>
                </a:solidFill>
                <a:sym typeface="Wingdings" panose="05000000000000000000" pitchFamily="2" charset="2"/>
              </a:rPr>
              <a:t> donne son avis, enrichit l’information, réoriente si nécessaire</a:t>
            </a:r>
            <a:endParaRPr lang="fr-FR" dirty="0">
              <a:solidFill>
                <a:schemeClr val="tx1">
                  <a:lumMod val="50000"/>
                  <a:lumOff val="50000"/>
                </a:schemeClr>
              </a:solidFill>
            </a:endParaRPr>
          </a:p>
        </p:txBody>
      </p:sp>
      <p:sp>
        <p:nvSpPr>
          <p:cNvPr id="11" name="Flèche droite 16">
            <a:extLst>
              <a:ext uri="{FF2B5EF4-FFF2-40B4-BE49-F238E27FC236}">
                <a16:creationId xmlns:a16="http://schemas.microsoft.com/office/drawing/2014/main" id="{6CD9927F-BDF1-4DFB-8441-3512800049ED}"/>
              </a:ext>
            </a:extLst>
          </p:cNvPr>
          <p:cNvSpPr/>
          <p:nvPr/>
        </p:nvSpPr>
        <p:spPr>
          <a:xfrm rot="1505060">
            <a:off x="5409241" y="2086838"/>
            <a:ext cx="57606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7">
            <a:extLst>
              <a:ext uri="{FF2B5EF4-FFF2-40B4-BE49-F238E27FC236}">
                <a16:creationId xmlns:a16="http://schemas.microsoft.com/office/drawing/2014/main" id="{D538B3E2-D52F-4213-80C7-9EA76AC72014}"/>
              </a:ext>
            </a:extLst>
          </p:cNvPr>
          <p:cNvSpPr/>
          <p:nvPr/>
        </p:nvSpPr>
        <p:spPr>
          <a:xfrm rot="10015414">
            <a:off x="9141472" y="1980225"/>
            <a:ext cx="57606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8">
            <a:extLst>
              <a:ext uri="{FF2B5EF4-FFF2-40B4-BE49-F238E27FC236}">
                <a16:creationId xmlns:a16="http://schemas.microsoft.com/office/drawing/2014/main" id="{CD52E370-8789-4C0A-B6D9-F93735A6042A}"/>
              </a:ext>
            </a:extLst>
          </p:cNvPr>
          <p:cNvSpPr/>
          <p:nvPr/>
        </p:nvSpPr>
        <p:spPr>
          <a:xfrm rot="15177198">
            <a:off x="7862974" y="4555351"/>
            <a:ext cx="57606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83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p:bldP spid="10" grpId="0"/>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DEAF53C-8848-4966-8A1B-5FBCC4F1FDC9}"/>
              </a:ext>
            </a:extLst>
          </p:cNvPr>
          <p:cNvPicPr>
            <a:picLocks noChangeAspect="1"/>
          </p:cNvPicPr>
          <p:nvPr/>
        </p:nvPicPr>
        <p:blipFill>
          <a:blip r:embed="rId2"/>
          <a:stretch>
            <a:fillRect/>
          </a:stretch>
        </p:blipFill>
        <p:spPr>
          <a:xfrm>
            <a:off x="9670473" y="2599582"/>
            <a:ext cx="2521527" cy="2521527"/>
          </a:xfrm>
          <a:prstGeom prst="rect">
            <a:avLst/>
          </a:prstGeom>
        </p:spPr>
      </p:pic>
      <p:sp>
        <p:nvSpPr>
          <p:cNvPr id="2" name="Titre 1">
            <a:extLst>
              <a:ext uri="{FF2B5EF4-FFF2-40B4-BE49-F238E27FC236}">
                <a16:creationId xmlns:a16="http://schemas.microsoft.com/office/drawing/2014/main" id="{58BAA5EA-D2F9-44DA-A9C0-8477C6F3909E}"/>
              </a:ext>
            </a:extLst>
          </p:cNvPr>
          <p:cNvSpPr>
            <a:spLocks noGrp="1"/>
          </p:cNvSpPr>
          <p:nvPr>
            <p:ph type="title"/>
          </p:nvPr>
        </p:nvSpPr>
        <p:spPr/>
        <p:txBody>
          <a:bodyPr/>
          <a:lstStyle/>
          <a:p>
            <a:r>
              <a:rPr lang="fr-FR" dirty="0"/>
              <a:t>La veille collaborative</a:t>
            </a:r>
          </a:p>
        </p:txBody>
      </p:sp>
      <p:sp>
        <p:nvSpPr>
          <p:cNvPr id="3" name="Espace réservé du contenu 2">
            <a:extLst>
              <a:ext uri="{FF2B5EF4-FFF2-40B4-BE49-F238E27FC236}">
                <a16:creationId xmlns:a16="http://schemas.microsoft.com/office/drawing/2014/main" id="{692192BA-4891-4BE3-8A54-99AE8ED9CE93}"/>
              </a:ext>
            </a:extLst>
          </p:cNvPr>
          <p:cNvSpPr>
            <a:spLocks noGrp="1"/>
          </p:cNvSpPr>
          <p:nvPr>
            <p:ph idx="1"/>
          </p:nvPr>
        </p:nvSpPr>
        <p:spPr/>
        <p:txBody>
          <a:bodyPr>
            <a:normAutofit/>
          </a:bodyPr>
          <a:lstStyle/>
          <a:p>
            <a:pPr marL="0" indent="0">
              <a:buNone/>
            </a:pPr>
            <a:r>
              <a:rPr lang="fr-FR" sz="2800" b="1" dirty="0"/>
              <a:t>L’autre bonne nouvelle </a:t>
            </a:r>
            <a:r>
              <a:rPr lang="fr-FR" sz="2800" dirty="0"/>
              <a:t>: </a:t>
            </a:r>
          </a:p>
          <a:p>
            <a:pPr marL="0" indent="0">
              <a:buNone/>
            </a:pPr>
            <a:r>
              <a:rPr lang="fr-FR" sz="2800" dirty="0"/>
              <a:t>La veille collaborative fait partie des priorités de </a:t>
            </a:r>
            <a:r>
              <a:rPr lang="fr-FR" sz="2800" b="1" dirty="0"/>
              <a:t>54% </a:t>
            </a:r>
            <a:r>
              <a:rPr lang="fr-FR" sz="2800" dirty="0"/>
              <a:t>des 300 professionnels de l’information interrogés par le magazine </a:t>
            </a:r>
            <a:r>
              <a:rPr lang="fr-FR" sz="2800" dirty="0" err="1"/>
              <a:t>Archimag</a:t>
            </a:r>
            <a:r>
              <a:rPr lang="fr-FR" sz="2800" dirty="0"/>
              <a:t> en 2019. </a:t>
            </a:r>
          </a:p>
          <a:p>
            <a:pPr marL="0" indent="0">
              <a:buNone/>
            </a:pPr>
            <a:endParaRPr lang="fr-FR" sz="2800" dirty="0"/>
          </a:p>
          <a:p>
            <a:pPr>
              <a:buFont typeface="Wingdings" panose="05000000000000000000" pitchFamily="2" charset="2"/>
              <a:buChar char="à"/>
            </a:pPr>
            <a:r>
              <a:rPr lang="fr-FR" sz="2800" dirty="0">
                <a:sym typeface="Wingdings" panose="05000000000000000000" pitchFamily="2" charset="2"/>
              </a:rPr>
              <a:t>Retours d’expérience plus nombreux</a:t>
            </a:r>
          </a:p>
          <a:p>
            <a:pPr>
              <a:buFont typeface="Wingdings" panose="05000000000000000000" pitchFamily="2" charset="2"/>
              <a:buChar char="à"/>
            </a:pPr>
            <a:r>
              <a:rPr lang="fr-FR" sz="2800" dirty="0">
                <a:sym typeface="Wingdings" panose="05000000000000000000" pitchFamily="2" charset="2"/>
              </a:rPr>
              <a:t>Amélioration des offres des éditeurs</a:t>
            </a:r>
            <a:endParaRPr lang="fr-FR" sz="2800" dirty="0"/>
          </a:p>
        </p:txBody>
      </p:sp>
    </p:spTree>
    <p:extLst>
      <p:ext uri="{BB962C8B-B14F-4D97-AF65-F5344CB8AC3E}">
        <p14:creationId xmlns:p14="http://schemas.microsoft.com/office/powerpoint/2010/main" val="138322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AA5EA-D2F9-44DA-A9C0-8477C6F3909E}"/>
              </a:ext>
            </a:extLst>
          </p:cNvPr>
          <p:cNvSpPr>
            <a:spLocks noGrp="1"/>
          </p:cNvSpPr>
          <p:nvPr>
            <p:ph type="title"/>
          </p:nvPr>
        </p:nvSpPr>
        <p:spPr/>
        <p:txBody>
          <a:bodyPr/>
          <a:lstStyle/>
          <a:p>
            <a:r>
              <a:rPr lang="fr-FR" dirty="0"/>
              <a:t>Trois conditions à la réussite d’un projet de veille collaborative :</a:t>
            </a:r>
          </a:p>
        </p:txBody>
      </p:sp>
      <p:graphicFrame>
        <p:nvGraphicFramePr>
          <p:cNvPr id="4" name="Espace réservé du contenu 3">
            <a:extLst>
              <a:ext uri="{FF2B5EF4-FFF2-40B4-BE49-F238E27FC236}">
                <a16:creationId xmlns:a16="http://schemas.microsoft.com/office/drawing/2014/main" id="{363EF566-A3AB-425A-BB50-AD621988C1ED}"/>
              </a:ext>
            </a:extLst>
          </p:cNvPr>
          <p:cNvGraphicFramePr>
            <a:graphicFrameLocks noGrp="1"/>
          </p:cNvGraphicFramePr>
          <p:nvPr>
            <p:ph idx="1"/>
            <p:extLst>
              <p:ext uri="{D42A27DB-BD31-4B8C-83A1-F6EECF244321}">
                <p14:modId xmlns:p14="http://schemas.microsoft.com/office/powerpoint/2010/main" val="2954001016"/>
              </p:ext>
            </p:extLst>
          </p:nvPr>
        </p:nvGraphicFramePr>
        <p:xfrm>
          <a:off x="3537527" y="674254"/>
          <a:ext cx="7646941" cy="5439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150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DAFE84AB-E158-401B-9833-40221766972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9C329BAD-4B99-495F-974C-E6CC856B89E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DD98BEB2-7424-4F42-AC2D-AD96D43C11C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A1F55064-149B-492E-9FAF-112E92C67F6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5C2FC0E-87BC-48D9-9CDF-6E56531EB85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F1C63B1D-E968-49F8-BA68-09259C7B9DE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8CDA4B-87D0-4FE2-A8F4-C2D8801348E9}"/>
              </a:ext>
            </a:extLst>
          </p:cNvPr>
          <p:cNvSpPr>
            <a:spLocks noGrp="1"/>
          </p:cNvSpPr>
          <p:nvPr>
            <p:ph type="title"/>
          </p:nvPr>
        </p:nvSpPr>
        <p:spPr>
          <a:xfrm>
            <a:off x="252919" y="1123837"/>
            <a:ext cx="2947482" cy="4601183"/>
          </a:xfrm>
        </p:spPr>
        <p:txBody>
          <a:bodyPr rtlCol="0">
            <a:normAutofit/>
          </a:bodyPr>
          <a:lstStyle/>
          <a:p>
            <a:endParaRPr lang="fr-FR" dirty="0"/>
          </a:p>
        </p:txBody>
      </p:sp>
      <p:sp>
        <p:nvSpPr>
          <p:cNvPr id="4" name="Espace réservé du contenu 3">
            <a:extLst>
              <a:ext uri="{FF2B5EF4-FFF2-40B4-BE49-F238E27FC236}">
                <a16:creationId xmlns:a16="http://schemas.microsoft.com/office/drawing/2014/main" id="{D3437B0F-5245-4CC0-9385-F1BAF99E1E5A}"/>
              </a:ext>
            </a:extLst>
          </p:cNvPr>
          <p:cNvSpPr>
            <a:spLocks noGrp="1"/>
          </p:cNvSpPr>
          <p:nvPr>
            <p:ph idx="1"/>
          </p:nvPr>
        </p:nvSpPr>
        <p:spPr>
          <a:xfrm>
            <a:off x="3869268" y="-461354"/>
            <a:ext cx="7315200" cy="5120640"/>
          </a:xfrm>
        </p:spPr>
        <p:txBody>
          <a:bodyPr>
            <a:normAutofit/>
          </a:bodyPr>
          <a:lstStyle/>
          <a:p>
            <a:pPr marL="0" indent="0" algn="ctr">
              <a:buNone/>
            </a:pPr>
            <a:r>
              <a:rPr lang="fr-FR" sz="4800" dirty="0"/>
              <a:t>Merci de votre attention!</a:t>
            </a:r>
          </a:p>
          <a:p>
            <a:pPr marL="0" indent="0">
              <a:buNone/>
            </a:pPr>
            <a:endParaRPr lang="fr-FR" sz="2400" dirty="0"/>
          </a:p>
          <a:p>
            <a:pPr marL="0" indent="0" algn="ctr">
              <a:buNone/>
            </a:pPr>
            <a:r>
              <a:rPr lang="fr-FR" sz="2400" dirty="0"/>
              <a:t>OF Conseil : conseil, formation et accompagnement en veille stratégique</a:t>
            </a:r>
          </a:p>
          <a:p>
            <a:pPr marL="0" indent="0" algn="ctr">
              <a:buNone/>
            </a:pPr>
            <a:r>
              <a:rPr lang="fr-FR" sz="2400" dirty="0"/>
              <a:t>Contact : </a:t>
            </a:r>
            <a:r>
              <a:rPr lang="fr-FR" sz="2400" dirty="0">
                <a:solidFill>
                  <a:schemeClr val="accent1"/>
                </a:solidFill>
                <a:hlinkClick r:id="rId3">
                  <a:extLst>
                    <a:ext uri="{A12FA001-AC4F-418D-AE19-62706E023703}">
                      <ahyp:hlinkClr xmlns:ahyp="http://schemas.microsoft.com/office/drawing/2018/hyperlinkcolor" val="tx"/>
                    </a:ext>
                  </a:extLst>
                </a:hlinkClick>
              </a:rPr>
              <a:t>christophe.de@gmail.com</a:t>
            </a:r>
            <a:endParaRPr lang="fr-FR" sz="2400" dirty="0"/>
          </a:p>
          <a:p>
            <a:pPr marL="0" indent="0" algn="ctr">
              <a:buNone/>
            </a:pPr>
            <a:r>
              <a:rPr lang="fr-FR" sz="2400" dirty="0"/>
              <a:t>www.outilsfroids.net</a:t>
            </a:r>
          </a:p>
        </p:txBody>
      </p:sp>
      <p:pic>
        <p:nvPicPr>
          <p:cNvPr id="5" name="Image 4">
            <a:extLst>
              <a:ext uri="{FF2B5EF4-FFF2-40B4-BE49-F238E27FC236}">
                <a16:creationId xmlns:a16="http://schemas.microsoft.com/office/drawing/2014/main" id="{D79F359C-F393-4DC5-8C6A-F4FF39484265}"/>
              </a:ext>
            </a:extLst>
          </p:cNvPr>
          <p:cNvPicPr>
            <a:picLocks noChangeAspect="1"/>
          </p:cNvPicPr>
          <p:nvPr/>
        </p:nvPicPr>
        <p:blipFill>
          <a:blip r:embed="rId4"/>
          <a:stretch>
            <a:fillRect/>
          </a:stretch>
        </p:blipFill>
        <p:spPr>
          <a:xfrm>
            <a:off x="4337799" y="3598876"/>
            <a:ext cx="6460775" cy="2862193"/>
          </a:xfrm>
          <a:prstGeom prst="rect">
            <a:avLst/>
          </a:prstGeom>
        </p:spPr>
      </p:pic>
    </p:spTree>
    <p:extLst>
      <p:ext uri="{BB962C8B-B14F-4D97-AF65-F5344CB8AC3E}">
        <p14:creationId xmlns:p14="http://schemas.microsoft.com/office/powerpoint/2010/main" val="4034271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3D92AD2-87B1-402E-8846-434975E341E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1590500"/>
            <a:ext cx="3442894" cy="3442894"/>
          </a:xfrm>
          <a:prstGeom prst="rect">
            <a:avLst/>
          </a:prstGeom>
          <a:solidFill>
            <a:schemeClr val="accent1">
              <a:alpha val="59000"/>
            </a:schemeClr>
          </a:solidFill>
        </p:spPr>
      </p:pic>
      <p:sp>
        <p:nvSpPr>
          <p:cNvPr id="2" name="Titre 1">
            <a:extLst>
              <a:ext uri="{FF2B5EF4-FFF2-40B4-BE49-F238E27FC236}">
                <a16:creationId xmlns:a16="http://schemas.microsoft.com/office/drawing/2014/main" id="{74E0603F-5C39-4AEC-8926-EE1390509EAA}"/>
              </a:ext>
            </a:extLst>
          </p:cNvPr>
          <p:cNvSpPr>
            <a:spLocks noGrp="1"/>
          </p:cNvSpPr>
          <p:nvPr>
            <p:ph type="title"/>
          </p:nvPr>
        </p:nvSpPr>
        <p:spPr>
          <a:xfrm>
            <a:off x="0" y="1456357"/>
            <a:ext cx="3442894" cy="4528518"/>
          </a:xfrm>
          <a:solidFill>
            <a:schemeClr val="accent1">
              <a:alpha val="76000"/>
            </a:schemeClr>
          </a:solidFill>
        </p:spPr>
        <p:txBody>
          <a:bodyPr>
            <a:normAutofit/>
          </a:bodyPr>
          <a:lstStyle/>
          <a:p>
            <a:r>
              <a:rPr lang="fr-FR" sz="4400" dirty="0"/>
              <a:t>Gouvernance : de quoi parle t-on?</a:t>
            </a:r>
          </a:p>
        </p:txBody>
      </p:sp>
      <p:graphicFrame>
        <p:nvGraphicFramePr>
          <p:cNvPr id="4" name="Espace réservé du contenu 3">
            <a:extLst>
              <a:ext uri="{FF2B5EF4-FFF2-40B4-BE49-F238E27FC236}">
                <a16:creationId xmlns:a16="http://schemas.microsoft.com/office/drawing/2014/main" id="{BD8CA13F-5830-4B1E-9EBD-80B85CD11EA2}"/>
              </a:ext>
            </a:extLst>
          </p:cNvPr>
          <p:cNvGraphicFramePr>
            <a:graphicFrameLocks noGrp="1"/>
          </p:cNvGraphicFramePr>
          <p:nvPr>
            <p:ph idx="1"/>
            <p:extLst>
              <p:ext uri="{D42A27DB-BD31-4B8C-83A1-F6EECF244321}">
                <p14:modId xmlns:p14="http://schemas.microsoft.com/office/powerpoint/2010/main" val="1167714619"/>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78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F3A85A3-D967-4FC0-BEA7-71486C6DA86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8AC29C7B-9D78-4CC1-8AF7-D8596AE472D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B177A17F-CA6A-460E-B2CF-106A328E542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33370-D492-44F7-A2EE-9D3DEFA8B29E}"/>
              </a:ext>
            </a:extLst>
          </p:cNvPr>
          <p:cNvSpPr>
            <a:spLocks noGrp="1"/>
          </p:cNvSpPr>
          <p:nvPr>
            <p:ph type="title"/>
          </p:nvPr>
        </p:nvSpPr>
        <p:spPr/>
        <p:txBody>
          <a:bodyPr/>
          <a:lstStyle/>
          <a:p>
            <a:r>
              <a:rPr lang="fr-FR" dirty="0"/>
              <a:t>Gouvernance d’organisation et veille stratégique</a:t>
            </a:r>
          </a:p>
        </p:txBody>
      </p:sp>
      <p:graphicFrame>
        <p:nvGraphicFramePr>
          <p:cNvPr id="5" name="Espace réservé du contenu 4">
            <a:extLst>
              <a:ext uri="{FF2B5EF4-FFF2-40B4-BE49-F238E27FC236}">
                <a16:creationId xmlns:a16="http://schemas.microsoft.com/office/drawing/2014/main" id="{AA6A9CB5-95D4-42C8-B046-221C5CE19ABB}"/>
              </a:ext>
            </a:extLst>
          </p:cNvPr>
          <p:cNvGraphicFramePr>
            <a:graphicFrameLocks noGrp="1"/>
          </p:cNvGraphicFramePr>
          <p:nvPr>
            <p:ph idx="1"/>
            <p:extLst>
              <p:ext uri="{D42A27DB-BD31-4B8C-83A1-F6EECF244321}">
                <p14:modId xmlns:p14="http://schemas.microsoft.com/office/powerpoint/2010/main" val="3810448528"/>
              </p:ext>
            </p:extLst>
          </p:nvPr>
        </p:nvGraphicFramePr>
        <p:xfrm>
          <a:off x="3869268" y="864108"/>
          <a:ext cx="7315200" cy="512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46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7DF7100-C055-4906-8E16-002EAE3AA79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4B0C30DA-99AE-4657-AC79-722E28802D6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BABFB673-7E9A-42F7-A81F-829B67E1A54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D7CCC56B-498A-46D4-B0A0-C36F929E102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A785794-5FCE-41B8-839F-B2CD32384CE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4628F3F4-3986-4BF1-979E-D65664BA128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3502A-6DDC-43ED-B9D7-CA82BCE7964B}"/>
              </a:ext>
            </a:extLst>
          </p:cNvPr>
          <p:cNvSpPr>
            <a:spLocks noGrp="1"/>
          </p:cNvSpPr>
          <p:nvPr>
            <p:ph type="title"/>
          </p:nvPr>
        </p:nvSpPr>
        <p:spPr/>
        <p:txBody>
          <a:bodyPr/>
          <a:lstStyle/>
          <a:p>
            <a:r>
              <a:rPr lang="fr-FR" dirty="0"/>
              <a:t>Gouvernance d’organisation et veille stratégique</a:t>
            </a:r>
          </a:p>
        </p:txBody>
      </p:sp>
      <p:graphicFrame>
        <p:nvGraphicFramePr>
          <p:cNvPr id="4" name="Espace réservé du contenu 3">
            <a:extLst>
              <a:ext uri="{FF2B5EF4-FFF2-40B4-BE49-F238E27FC236}">
                <a16:creationId xmlns:a16="http://schemas.microsoft.com/office/drawing/2014/main" id="{28DAE4EC-11A2-43C3-827E-A38A98285B01}"/>
              </a:ext>
            </a:extLst>
          </p:cNvPr>
          <p:cNvGraphicFramePr>
            <a:graphicFrameLocks noGrp="1"/>
          </p:cNvGraphicFramePr>
          <p:nvPr>
            <p:ph idx="1"/>
            <p:extLst>
              <p:ext uri="{D42A27DB-BD31-4B8C-83A1-F6EECF244321}">
                <p14:modId xmlns:p14="http://schemas.microsoft.com/office/powerpoint/2010/main" val="488549060"/>
              </p:ext>
            </p:extLst>
          </p:nvPr>
        </p:nvGraphicFramePr>
        <p:xfrm>
          <a:off x="3200401" y="683491"/>
          <a:ext cx="8132617" cy="5652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e 4">
            <a:extLst>
              <a:ext uri="{FF2B5EF4-FFF2-40B4-BE49-F238E27FC236}">
                <a16:creationId xmlns:a16="http://schemas.microsoft.com/office/drawing/2014/main" id="{56BFD95C-4501-49FF-9A27-8E22C3FD1042}"/>
              </a:ext>
            </a:extLst>
          </p:cNvPr>
          <p:cNvGrpSpPr/>
          <p:nvPr/>
        </p:nvGrpSpPr>
        <p:grpSpPr>
          <a:xfrm rot="20051135">
            <a:off x="8397017" y="327045"/>
            <a:ext cx="2474227" cy="2515992"/>
            <a:chOff x="2910195" y="225517"/>
            <a:chExt cx="2006872" cy="2006872"/>
          </a:xfrm>
        </p:grpSpPr>
        <p:sp>
          <p:nvSpPr>
            <p:cNvPr id="6" name="Forme 5">
              <a:extLst>
                <a:ext uri="{FF2B5EF4-FFF2-40B4-BE49-F238E27FC236}">
                  <a16:creationId xmlns:a16="http://schemas.microsoft.com/office/drawing/2014/main" id="{FF69F2AD-9B23-45DC-92D7-2D3CD503BD91}"/>
                </a:ext>
              </a:extLst>
            </p:cNvPr>
            <p:cNvSpPr/>
            <p:nvPr/>
          </p:nvSpPr>
          <p:spPr>
            <a:xfrm rot="20700000">
              <a:off x="2910195" y="225517"/>
              <a:ext cx="2006872" cy="2006872"/>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orme 4">
              <a:extLst>
                <a:ext uri="{FF2B5EF4-FFF2-40B4-BE49-F238E27FC236}">
                  <a16:creationId xmlns:a16="http://schemas.microsoft.com/office/drawing/2014/main" id="{9EB5AE0C-FE82-4D45-87D2-58791317D87E}"/>
                </a:ext>
              </a:extLst>
            </p:cNvPr>
            <p:cNvSpPr txBox="1"/>
            <p:nvPr/>
          </p:nvSpPr>
          <p:spPr>
            <a:xfrm rot="1548865">
              <a:off x="3365608" y="612089"/>
              <a:ext cx="1126540" cy="1126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r>
                <a:rPr lang="fr-FR" sz="1100" dirty="0">
                  <a:solidFill>
                    <a:schemeClr val="bg1"/>
                  </a:solidFill>
                </a:rPr>
                <a:t>Elle va aider à anticiper les changements et avoir un effet en retour sur le plan stratégique de l’organisation et donc, à terme, </a:t>
              </a:r>
              <a:r>
                <a:rPr lang="fr-FR" sz="1100" b="1" dirty="0">
                  <a:solidFill>
                    <a:schemeClr val="bg1"/>
                  </a:solidFill>
                </a:rPr>
                <a:t>sur sa gouvernance…</a:t>
              </a:r>
            </a:p>
          </p:txBody>
        </p:sp>
      </p:grpSp>
    </p:spTree>
    <p:extLst>
      <p:ext uri="{BB962C8B-B14F-4D97-AF65-F5344CB8AC3E}">
        <p14:creationId xmlns:p14="http://schemas.microsoft.com/office/powerpoint/2010/main" val="333436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38C904A-8E8E-4B8A-9684-870CFD60231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292F97C-F856-459A-8DF4-9540F2E656E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25EBE4DF-D196-49EC-97BF-C6358244E8D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E75D5386-DCED-40D9-8BA2-EC5BF39529E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549C116D-2425-4894-8067-45FFDA55D0A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2165F9DD-0855-440E-8CA6-9B1DB64A2EC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56E0FC-D1F6-4E20-861A-DE270E97B6C5}"/>
              </a:ext>
            </a:extLst>
          </p:cNvPr>
          <p:cNvSpPr>
            <a:spLocks noGrp="1"/>
          </p:cNvSpPr>
          <p:nvPr>
            <p:ph type="title"/>
          </p:nvPr>
        </p:nvSpPr>
        <p:spPr/>
        <p:txBody>
          <a:bodyPr/>
          <a:lstStyle/>
          <a:p>
            <a:r>
              <a:rPr lang="fr-FR" dirty="0"/>
              <a:t>Gouvernance d’organisation et veille stratégique</a:t>
            </a:r>
          </a:p>
        </p:txBody>
      </p:sp>
      <p:sp>
        <p:nvSpPr>
          <p:cNvPr id="3" name="Espace réservé du contenu 2">
            <a:extLst>
              <a:ext uri="{FF2B5EF4-FFF2-40B4-BE49-F238E27FC236}">
                <a16:creationId xmlns:a16="http://schemas.microsoft.com/office/drawing/2014/main" id="{4C4335DD-08C8-45A4-BF47-A84DF21F7623}"/>
              </a:ext>
            </a:extLst>
          </p:cNvPr>
          <p:cNvSpPr>
            <a:spLocks noGrp="1"/>
          </p:cNvSpPr>
          <p:nvPr>
            <p:ph idx="1"/>
          </p:nvPr>
        </p:nvSpPr>
        <p:spPr/>
        <p:txBody>
          <a:bodyPr>
            <a:normAutofit/>
          </a:bodyPr>
          <a:lstStyle/>
          <a:p>
            <a:pPr marL="0" indent="0">
              <a:buNone/>
            </a:pPr>
            <a:r>
              <a:rPr lang="fr-FR" sz="3200" dirty="0"/>
              <a:t>Donc…</a:t>
            </a:r>
          </a:p>
          <a:p>
            <a:pPr lvl="1"/>
            <a:r>
              <a:rPr lang="fr-FR" sz="2800" dirty="0"/>
              <a:t>une veille stratégique bien comprise, bien mise en œuvre et bien gouvernée </a:t>
            </a:r>
            <a:r>
              <a:rPr lang="fr-FR" sz="2800" b="1" dirty="0"/>
              <a:t>doit aider à la gouvernance globale de l’organisation</a:t>
            </a:r>
          </a:p>
          <a:p>
            <a:pPr lvl="1"/>
            <a:r>
              <a:rPr lang="fr-FR" sz="2800" dirty="0"/>
              <a:t>et par conséquent… une veille mal gouvernée devient non stratégique et génère des zones d’ombres </a:t>
            </a:r>
          </a:p>
          <a:p>
            <a:pPr marL="502920" lvl="1" indent="0">
              <a:buNone/>
            </a:pPr>
            <a:r>
              <a:rPr lang="fr-FR" sz="2800" dirty="0">
                <a:sym typeface="Wingdings" panose="05000000000000000000" pitchFamily="2" charset="2"/>
              </a:rPr>
              <a:t> </a:t>
            </a:r>
            <a:r>
              <a:rPr lang="fr-FR" sz="2800" b="1" dirty="0"/>
              <a:t>cécité stratégique</a:t>
            </a:r>
          </a:p>
          <a:p>
            <a:endParaRPr lang="fr-FR" sz="3200" dirty="0"/>
          </a:p>
        </p:txBody>
      </p:sp>
      <p:pic>
        <p:nvPicPr>
          <p:cNvPr id="5" name="Image 4">
            <a:extLst>
              <a:ext uri="{FF2B5EF4-FFF2-40B4-BE49-F238E27FC236}">
                <a16:creationId xmlns:a16="http://schemas.microsoft.com/office/drawing/2014/main" id="{4B02C957-F743-4C97-A4D5-860E879694FB}"/>
              </a:ext>
            </a:extLst>
          </p:cNvPr>
          <p:cNvPicPr>
            <a:picLocks noChangeAspect="1"/>
          </p:cNvPicPr>
          <p:nvPr/>
        </p:nvPicPr>
        <p:blipFill>
          <a:blip r:embed="rId2"/>
          <a:stretch>
            <a:fillRect/>
          </a:stretch>
        </p:blipFill>
        <p:spPr>
          <a:xfrm>
            <a:off x="3418093" y="332174"/>
            <a:ext cx="9175329" cy="6100618"/>
          </a:xfrm>
          <a:prstGeom prst="rect">
            <a:avLst/>
          </a:prstGeom>
        </p:spPr>
      </p:pic>
    </p:spTree>
    <p:extLst>
      <p:ext uri="{BB962C8B-B14F-4D97-AF65-F5344CB8AC3E}">
        <p14:creationId xmlns:p14="http://schemas.microsoft.com/office/powerpoint/2010/main" val="288039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D002B7-F3AC-4013-A383-7EBE3C6B1CE2}"/>
              </a:ext>
            </a:extLst>
          </p:cNvPr>
          <p:cNvSpPr>
            <a:spLocks noGrp="1"/>
          </p:cNvSpPr>
          <p:nvPr>
            <p:ph type="title"/>
          </p:nvPr>
        </p:nvSpPr>
        <p:spPr/>
        <p:txBody>
          <a:bodyPr/>
          <a:lstStyle/>
          <a:p>
            <a:r>
              <a:rPr lang="fr-FR" dirty="0"/>
              <a:t>Aligner la veille stratégique sur les axes stratégiques de l’organisation :</a:t>
            </a:r>
            <a:br>
              <a:rPr lang="fr-FR" dirty="0"/>
            </a:br>
            <a:r>
              <a:rPr lang="fr-FR" dirty="0"/>
              <a:t>quelques pistes</a:t>
            </a:r>
          </a:p>
        </p:txBody>
      </p:sp>
      <p:sp>
        <p:nvSpPr>
          <p:cNvPr id="3" name="Espace réservé du contenu 2">
            <a:extLst>
              <a:ext uri="{FF2B5EF4-FFF2-40B4-BE49-F238E27FC236}">
                <a16:creationId xmlns:a16="http://schemas.microsoft.com/office/drawing/2014/main" id="{61213175-82F3-4A4E-9142-37CE44CD1563}"/>
              </a:ext>
            </a:extLst>
          </p:cNvPr>
          <p:cNvSpPr>
            <a:spLocks noGrp="1"/>
          </p:cNvSpPr>
          <p:nvPr>
            <p:ph idx="1"/>
          </p:nvPr>
        </p:nvSpPr>
        <p:spPr/>
        <p:txBody>
          <a:bodyPr>
            <a:normAutofit/>
          </a:bodyPr>
          <a:lstStyle/>
          <a:p>
            <a:pPr marL="0" indent="0">
              <a:buNone/>
            </a:pPr>
            <a:r>
              <a:rPr lang="fr-FR" sz="2400" dirty="0"/>
              <a:t>Effectuer un diagnostic stratégique </a:t>
            </a:r>
          </a:p>
          <a:p>
            <a:r>
              <a:rPr lang="fr-FR" sz="2400" dirty="0"/>
              <a:t>  pour :</a:t>
            </a:r>
          </a:p>
          <a:p>
            <a:pPr lvl="1"/>
            <a:r>
              <a:rPr lang="fr-FR" sz="2000" dirty="0"/>
              <a:t>    Bien comprendre la stratégie de son organisation.</a:t>
            </a:r>
          </a:p>
          <a:p>
            <a:pPr lvl="1"/>
            <a:r>
              <a:rPr lang="fr-FR" sz="2000" dirty="0"/>
              <a:t>    Mieux la positionner dans le champ concurrentiel et dans son contexte global.</a:t>
            </a:r>
          </a:p>
          <a:p>
            <a:pPr lvl="1"/>
            <a:r>
              <a:rPr lang="fr-FR" sz="2000" dirty="0"/>
              <a:t>    En comprendre les forces et les faiblesses.</a:t>
            </a:r>
          </a:p>
          <a:p>
            <a:r>
              <a:rPr lang="fr-FR" sz="2400" dirty="0"/>
              <a:t>  comment faire?</a:t>
            </a:r>
          </a:p>
          <a:p>
            <a:pPr lvl="1"/>
            <a:r>
              <a:rPr lang="fr-FR" sz="2000" dirty="0"/>
              <a:t>Avoir accès à certains documents (plan stratégique, plan de développement,…)    </a:t>
            </a:r>
          </a:p>
          <a:p>
            <a:pPr lvl="1"/>
            <a:r>
              <a:rPr lang="fr-FR" sz="2000" dirty="0"/>
              <a:t>Avoir accès à certaines personnes </a:t>
            </a:r>
            <a:r>
              <a:rPr lang="fr-FR" sz="2000" dirty="0">
                <a:sym typeface="Wingdings" panose="05000000000000000000" pitchFamily="2" charset="2"/>
              </a:rPr>
              <a:t> </a:t>
            </a:r>
            <a:r>
              <a:rPr lang="fr-FR" sz="2000" dirty="0"/>
              <a:t>comprendre les besoins informationnels de ceux pour qui vous faites de la veille</a:t>
            </a:r>
          </a:p>
          <a:p>
            <a:endParaRPr lang="fr-FR" sz="2400" dirty="0"/>
          </a:p>
        </p:txBody>
      </p:sp>
      <p:pic>
        <p:nvPicPr>
          <p:cNvPr id="7" name="Image 6">
            <a:extLst>
              <a:ext uri="{FF2B5EF4-FFF2-40B4-BE49-F238E27FC236}">
                <a16:creationId xmlns:a16="http://schemas.microsoft.com/office/drawing/2014/main" id="{949B3028-2CC0-4773-90FE-B83F41507648}"/>
              </a:ext>
            </a:extLst>
          </p:cNvPr>
          <p:cNvPicPr>
            <a:picLocks noChangeAspect="1"/>
          </p:cNvPicPr>
          <p:nvPr/>
        </p:nvPicPr>
        <p:blipFill>
          <a:blip r:embed="rId2"/>
          <a:stretch>
            <a:fillRect/>
          </a:stretch>
        </p:blipFill>
        <p:spPr>
          <a:xfrm>
            <a:off x="3444228" y="964117"/>
            <a:ext cx="8747772" cy="4920622"/>
          </a:xfrm>
          <a:prstGeom prst="rect">
            <a:avLst/>
          </a:prstGeom>
        </p:spPr>
      </p:pic>
    </p:spTree>
    <p:extLst>
      <p:ext uri="{BB962C8B-B14F-4D97-AF65-F5344CB8AC3E}">
        <p14:creationId xmlns:p14="http://schemas.microsoft.com/office/powerpoint/2010/main" val="59444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1500"/>
                                        <p:tgtEl>
                                          <p:spTgt spid="7"/>
                                        </p:tgtEl>
                                      </p:cBhvr>
                                    </p:animEffect>
                                    <p:set>
                                      <p:cBhvr>
                                        <p:cTn id="11" dur="1" fill="hold">
                                          <p:stCondLst>
                                            <p:cond delay="1499"/>
                                          </p:stCondLst>
                                        </p:cTn>
                                        <p:tgtEl>
                                          <p:spTgt spid="7"/>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78027F-AE05-427B-AF5D-369B3C77F3A5}"/>
              </a:ext>
            </a:extLst>
          </p:cNvPr>
          <p:cNvSpPr>
            <a:spLocks noGrp="1"/>
          </p:cNvSpPr>
          <p:nvPr>
            <p:ph type="title"/>
          </p:nvPr>
        </p:nvSpPr>
        <p:spPr/>
        <p:txBody>
          <a:bodyPr/>
          <a:lstStyle/>
          <a:p>
            <a:r>
              <a:rPr lang="fr-FR" dirty="0"/>
              <a:t>Aligner la veille stratégique sur les axes stratégiques de l’organisation :</a:t>
            </a:r>
            <a:br>
              <a:rPr lang="fr-FR" dirty="0"/>
            </a:br>
            <a:r>
              <a:rPr lang="fr-FR" dirty="0"/>
              <a:t>quelques pistes</a:t>
            </a:r>
          </a:p>
        </p:txBody>
      </p:sp>
      <p:graphicFrame>
        <p:nvGraphicFramePr>
          <p:cNvPr id="4" name="Espace réservé du contenu 3">
            <a:extLst>
              <a:ext uri="{FF2B5EF4-FFF2-40B4-BE49-F238E27FC236}">
                <a16:creationId xmlns:a16="http://schemas.microsoft.com/office/drawing/2014/main" id="{42921B3E-2308-4263-803A-959FBF05C446}"/>
              </a:ext>
            </a:extLst>
          </p:cNvPr>
          <p:cNvGraphicFramePr>
            <a:graphicFrameLocks noGrp="1"/>
          </p:cNvGraphicFramePr>
          <p:nvPr>
            <p:ph idx="1"/>
            <p:extLst>
              <p:ext uri="{D42A27DB-BD31-4B8C-83A1-F6EECF244321}">
                <p14:modId xmlns:p14="http://schemas.microsoft.com/office/powerpoint/2010/main" val="381112524"/>
              </p:ext>
            </p:extLst>
          </p:nvPr>
        </p:nvGraphicFramePr>
        <p:xfrm>
          <a:off x="3334327" y="369455"/>
          <a:ext cx="8219595" cy="5984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31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D17F6DB7-2F6B-43AA-B32B-8257C9108B0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90D57549-DE44-4E2E-86C0-255D0324D9A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28E79896-02CD-4B89-BFBD-EEA4EBBED88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D5EC3F28-3AEE-4FEE-B018-23A02B5FA0A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57D6B7CE-BBAF-465A-9D70-C18847E6290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FB988F84-8916-4047-81B9-4DE2E2B8204C}"/>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8B00E58C-3F7A-4465-B3DA-69DC3A6BC724}"/>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5366715C-707E-429D-B097-2E42D98D3B9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BDFF9B5A-45C2-42AF-960D-845BF1A9319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559922E1-17BB-44E5-B9B2-923A4F6AB2E4}"/>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AE47D702-C686-4CDB-8514-253DFAFE33A7}"/>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BB1F6334-0C03-495E-94DF-6D61CC5AAE68}"/>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CA77B170-0D3A-4F45-92E4-3BC0084A567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F9DD77-D7C0-4408-A8BF-F6EAFCCD2FFB}"/>
              </a:ext>
            </a:extLst>
          </p:cNvPr>
          <p:cNvSpPr>
            <a:spLocks noGrp="1"/>
          </p:cNvSpPr>
          <p:nvPr>
            <p:ph type="title"/>
          </p:nvPr>
        </p:nvSpPr>
        <p:spPr/>
        <p:txBody>
          <a:bodyPr>
            <a:normAutofit/>
          </a:bodyPr>
          <a:lstStyle/>
          <a:p>
            <a:r>
              <a:rPr lang="fr-FR" sz="4000" dirty="0"/>
              <a:t>Qui gouverne?</a:t>
            </a:r>
          </a:p>
        </p:txBody>
      </p:sp>
      <p:sp>
        <p:nvSpPr>
          <p:cNvPr id="3" name="Espace réservé du contenu 2">
            <a:extLst>
              <a:ext uri="{FF2B5EF4-FFF2-40B4-BE49-F238E27FC236}">
                <a16:creationId xmlns:a16="http://schemas.microsoft.com/office/drawing/2014/main" id="{3D4A0D07-22A9-452C-A53F-6E1CB99E0A0D}"/>
              </a:ext>
            </a:extLst>
          </p:cNvPr>
          <p:cNvSpPr>
            <a:spLocks noGrp="1"/>
          </p:cNvSpPr>
          <p:nvPr>
            <p:ph idx="1"/>
          </p:nvPr>
        </p:nvSpPr>
        <p:spPr>
          <a:xfrm>
            <a:off x="3840085" y="868680"/>
            <a:ext cx="7315200" cy="5120640"/>
          </a:xfrm>
        </p:spPr>
        <p:txBody>
          <a:bodyPr>
            <a:normAutofit/>
          </a:bodyPr>
          <a:lstStyle/>
          <a:p>
            <a:r>
              <a:rPr lang="fr-FR" sz="2400" dirty="0"/>
              <a:t>Pour que l’accès aux besoins stratégiques des décideurs soit assuré dans le temps il est important que le service veille soit proche de la direction générale.</a:t>
            </a:r>
          </a:p>
          <a:p>
            <a:r>
              <a:rPr lang="fr-FR" sz="2400" dirty="0"/>
              <a:t>Un comité de pilotage de la veille intégrant toutes les entités demandeuses peut être une bonne piste.</a:t>
            </a:r>
          </a:p>
          <a:p>
            <a:pPr lvl="1"/>
            <a:r>
              <a:rPr lang="fr-FR" sz="2000" dirty="0"/>
              <a:t>Chaque entité y fait part régulièrement des nouveaux axes de veille qu’elle a détecté</a:t>
            </a:r>
          </a:p>
          <a:p>
            <a:pPr lvl="1"/>
            <a:r>
              <a:rPr lang="fr-FR" sz="2000" dirty="0"/>
              <a:t>Ils sont intégrés par le service veille dans la mesure de ses capacités de traitement</a:t>
            </a:r>
          </a:p>
          <a:p>
            <a:r>
              <a:rPr lang="fr-FR" sz="2400" dirty="0"/>
              <a:t>Une veille décentralisée est possible mais le comité de pilotage doit être en mesure de suivre les axes de veille de chaque entité dans un objectif  de partage et de gestion d’une éventuelle redondance.</a:t>
            </a:r>
          </a:p>
          <a:p>
            <a:endParaRPr lang="fr-FR" sz="2400" dirty="0"/>
          </a:p>
        </p:txBody>
      </p:sp>
      <p:pic>
        <p:nvPicPr>
          <p:cNvPr id="7" name="Image 6">
            <a:extLst>
              <a:ext uri="{FF2B5EF4-FFF2-40B4-BE49-F238E27FC236}">
                <a16:creationId xmlns:a16="http://schemas.microsoft.com/office/drawing/2014/main" id="{C947AAFB-CAD2-43B8-B592-C6AC1FDE2657}"/>
              </a:ext>
            </a:extLst>
          </p:cNvPr>
          <p:cNvPicPr>
            <a:picLocks noChangeAspect="1"/>
          </p:cNvPicPr>
          <p:nvPr/>
        </p:nvPicPr>
        <p:blipFill>
          <a:blip r:embed="rId2"/>
          <a:stretch>
            <a:fillRect/>
          </a:stretch>
        </p:blipFill>
        <p:spPr>
          <a:xfrm>
            <a:off x="3483496" y="102340"/>
            <a:ext cx="7530868" cy="7530868"/>
          </a:xfrm>
          <a:prstGeom prst="rect">
            <a:avLst/>
          </a:prstGeom>
        </p:spPr>
      </p:pic>
    </p:spTree>
    <p:extLst>
      <p:ext uri="{BB962C8B-B14F-4D97-AF65-F5344CB8AC3E}">
        <p14:creationId xmlns:p14="http://schemas.microsoft.com/office/powerpoint/2010/main" val="237540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ECBCB1-62D8-4CF9-950E-55C9B75E2BEF}"/>
              </a:ext>
            </a:extLst>
          </p:cNvPr>
          <p:cNvSpPr>
            <a:spLocks noGrp="1"/>
          </p:cNvSpPr>
          <p:nvPr>
            <p:ph type="title"/>
          </p:nvPr>
        </p:nvSpPr>
        <p:spPr/>
        <p:txBody>
          <a:bodyPr/>
          <a:lstStyle/>
          <a:p>
            <a:r>
              <a:rPr lang="fr-FR" dirty="0"/>
              <a:t>La veille collaborative</a:t>
            </a:r>
          </a:p>
        </p:txBody>
      </p:sp>
      <p:sp>
        <p:nvSpPr>
          <p:cNvPr id="3" name="Espace réservé du contenu 2">
            <a:extLst>
              <a:ext uri="{FF2B5EF4-FFF2-40B4-BE49-F238E27FC236}">
                <a16:creationId xmlns:a16="http://schemas.microsoft.com/office/drawing/2014/main" id="{9961EEFC-E6F7-4FB0-BB7C-6ECF7E5AC40D}"/>
              </a:ext>
            </a:extLst>
          </p:cNvPr>
          <p:cNvSpPr>
            <a:spLocks noGrp="1"/>
          </p:cNvSpPr>
          <p:nvPr>
            <p:ph sz="half" idx="1"/>
          </p:nvPr>
        </p:nvSpPr>
        <p:spPr>
          <a:xfrm>
            <a:off x="3747838" y="533729"/>
            <a:ext cx="7767781" cy="1682398"/>
          </a:xfrm>
        </p:spPr>
        <p:txBody>
          <a:bodyPr>
            <a:normAutofit/>
          </a:bodyPr>
          <a:lstStyle/>
          <a:p>
            <a:pPr marL="0" indent="0">
              <a:buNone/>
            </a:pPr>
            <a:r>
              <a:rPr lang="fr-FR" sz="2800" dirty="0"/>
              <a:t>On comprend donc que la veille, si l’on souhaite qu’elle soit stratégique,</a:t>
            </a:r>
            <a:r>
              <a:rPr lang="fr-FR" sz="2800" b="1" dirty="0"/>
              <a:t> est nécessairement collaborative.</a:t>
            </a:r>
            <a:endParaRPr lang="fr-FR" sz="2800" dirty="0"/>
          </a:p>
        </p:txBody>
      </p:sp>
      <p:pic>
        <p:nvPicPr>
          <p:cNvPr id="6" name="Espace réservé du contenu 5">
            <a:extLst>
              <a:ext uri="{FF2B5EF4-FFF2-40B4-BE49-F238E27FC236}">
                <a16:creationId xmlns:a16="http://schemas.microsoft.com/office/drawing/2014/main" id="{C1B9AB5F-BAFC-429B-BEED-EB675D10E639}"/>
              </a:ext>
            </a:extLst>
          </p:cNvPr>
          <p:cNvPicPr>
            <a:picLocks noGrp="1" noChangeAspect="1"/>
          </p:cNvPicPr>
          <p:nvPr>
            <p:ph sz="half" idx="2"/>
          </p:nvPr>
        </p:nvPicPr>
        <p:blipFill>
          <a:blip r:embed="rId2"/>
          <a:stretch>
            <a:fillRect/>
          </a:stretch>
        </p:blipFill>
        <p:spPr>
          <a:xfrm>
            <a:off x="7130419" y="2084852"/>
            <a:ext cx="4664420" cy="2623736"/>
          </a:xfrm>
        </p:spPr>
      </p:pic>
      <p:sp>
        <p:nvSpPr>
          <p:cNvPr id="7" name="ZoneTexte 6">
            <a:extLst>
              <a:ext uri="{FF2B5EF4-FFF2-40B4-BE49-F238E27FC236}">
                <a16:creationId xmlns:a16="http://schemas.microsoft.com/office/drawing/2014/main" id="{55104A11-1BC8-4D04-BED4-B8A01A311346}"/>
              </a:ext>
            </a:extLst>
          </p:cNvPr>
          <p:cNvSpPr txBox="1"/>
          <p:nvPr/>
        </p:nvSpPr>
        <p:spPr>
          <a:xfrm>
            <a:off x="3666836" y="4876807"/>
            <a:ext cx="7767782" cy="1815882"/>
          </a:xfrm>
          <a:prstGeom prst="rect">
            <a:avLst/>
          </a:prstGeom>
          <a:noFill/>
        </p:spPr>
        <p:txBody>
          <a:bodyPr wrap="square" rtlCol="0">
            <a:spAutoFit/>
          </a:bodyPr>
          <a:lstStyle/>
          <a:p>
            <a:r>
              <a:rPr lang="fr-FR" sz="2800" dirty="0">
                <a:solidFill>
                  <a:schemeClr val="tx1">
                    <a:lumMod val="75000"/>
                    <a:lumOff val="25000"/>
                  </a:schemeClr>
                </a:solidFill>
                <a:sym typeface="Wingdings" panose="05000000000000000000" pitchFamily="2" charset="2"/>
              </a:rPr>
              <a:t> </a:t>
            </a:r>
            <a:r>
              <a:rPr lang="fr-FR" sz="2800" dirty="0">
                <a:solidFill>
                  <a:schemeClr val="tx1">
                    <a:lumMod val="75000"/>
                    <a:lumOff val="25000"/>
                  </a:schemeClr>
                </a:solidFill>
              </a:rPr>
              <a:t>La veille est envisagée depuis longtemps comme un processus mettant en œuvre de nombreux acteurs en réseau au sein d’une organisation.</a:t>
            </a:r>
          </a:p>
          <a:p>
            <a:endParaRPr lang="fr-FR" sz="2800" dirty="0">
              <a:solidFill>
                <a:schemeClr val="tx1">
                  <a:lumMod val="75000"/>
                  <a:lumOff val="25000"/>
                </a:schemeClr>
              </a:solidFill>
            </a:endParaRPr>
          </a:p>
        </p:txBody>
      </p:sp>
      <p:sp>
        <p:nvSpPr>
          <p:cNvPr id="8" name="ZoneTexte 7">
            <a:extLst>
              <a:ext uri="{FF2B5EF4-FFF2-40B4-BE49-F238E27FC236}">
                <a16:creationId xmlns:a16="http://schemas.microsoft.com/office/drawing/2014/main" id="{1E5FD318-9814-411D-93C7-7E7131AE6924}"/>
              </a:ext>
            </a:extLst>
          </p:cNvPr>
          <p:cNvSpPr txBox="1"/>
          <p:nvPr/>
        </p:nvSpPr>
        <p:spPr>
          <a:xfrm>
            <a:off x="3666836" y="2516487"/>
            <a:ext cx="3445164" cy="1815882"/>
          </a:xfrm>
          <a:prstGeom prst="rect">
            <a:avLst/>
          </a:prstGeom>
          <a:noFill/>
        </p:spPr>
        <p:txBody>
          <a:bodyPr wrap="square" rtlCol="0">
            <a:spAutoFit/>
          </a:bodyPr>
          <a:lstStyle/>
          <a:p>
            <a:r>
              <a:rPr lang="fr-FR" sz="2800" dirty="0">
                <a:solidFill>
                  <a:schemeClr val="tx1">
                    <a:lumMod val="75000"/>
                    <a:lumOff val="25000"/>
                  </a:schemeClr>
                </a:solidFill>
              </a:rPr>
              <a:t>La bonne nouvelle? </a:t>
            </a:r>
            <a:r>
              <a:rPr lang="fr-FR" sz="2800" b="1" dirty="0">
                <a:solidFill>
                  <a:schemeClr val="tx1">
                    <a:lumMod val="75000"/>
                    <a:lumOff val="25000"/>
                  </a:schemeClr>
                </a:solidFill>
              </a:rPr>
              <a:t>On a du recul sur le sujet.</a:t>
            </a:r>
          </a:p>
          <a:p>
            <a:endParaRPr lang="fr-FR" sz="2800" dirty="0">
              <a:solidFill>
                <a:schemeClr val="tx1">
                  <a:lumMod val="75000"/>
                  <a:lumOff val="25000"/>
                </a:schemeClr>
              </a:solidFill>
            </a:endParaRPr>
          </a:p>
        </p:txBody>
      </p:sp>
    </p:spTree>
    <p:extLst>
      <p:ext uri="{BB962C8B-B14F-4D97-AF65-F5344CB8AC3E}">
        <p14:creationId xmlns:p14="http://schemas.microsoft.com/office/powerpoint/2010/main" val="61684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theme/theme1.xml><?xml version="1.0" encoding="utf-8"?>
<a:theme xmlns:a="http://schemas.openxmlformats.org/drawingml/2006/main" name="Cadr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_36804980_TF00804820.potx" id="{0D616E0D-1447-4198-A442-95B5B243E541}" vid="{45383591-E44D-4193-B728-A25A376DBD6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035EB2C-3F3E-4BE0-90FE-40A9B1F770FC}">
  <we:reference id="wa104381063" version="1.0.0.1" store="fr-FR"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BD8AF61-0EFE-4B67-AC63-165AA360F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EA0254-3646-4633-AE89-92733C2D6975}">
  <ds:schemaRefs>
    <ds:schemaRef ds:uri="http://schemas.microsoft.com/sharepoint/v3/contenttype/forms"/>
  </ds:schemaRefs>
</ds:datastoreItem>
</file>

<file path=customXml/itemProps3.xml><?xml version="1.0" encoding="utf-8"?>
<ds:datastoreItem xmlns:ds="http://schemas.openxmlformats.org/officeDocument/2006/customXml" ds:itemID="{D5A9C098-A058-4A59-AA77-E2402053F60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Conception Cadre</Template>
  <TotalTime>0</TotalTime>
  <Words>947</Words>
  <Application>Microsoft Office PowerPoint</Application>
  <PresentationFormat>Grand écran</PresentationFormat>
  <Paragraphs>94</Paragraphs>
  <Slides>14</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Calibri</vt:lpstr>
      <vt:lpstr>Corbel</vt:lpstr>
      <vt:lpstr>Wingdings</vt:lpstr>
      <vt:lpstr>Wingdings 2</vt:lpstr>
      <vt:lpstr>Cadre</vt:lpstr>
      <vt:lpstr>Gouvernance de l’information, collaboration : quels enjeux pour la veille en entreprise ?</vt:lpstr>
      <vt:lpstr>Gouvernance : de quoi parle t-on?</vt:lpstr>
      <vt:lpstr>Gouvernance d’organisation et veille stratégique</vt:lpstr>
      <vt:lpstr>Gouvernance d’organisation et veille stratégique</vt:lpstr>
      <vt:lpstr>Gouvernance d’organisation et veille stratégique</vt:lpstr>
      <vt:lpstr>Aligner la veille stratégique sur les axes stratégiques de l’organisation : quelques pistes</vt:lpstr>
      <vt:lpstr>Aligner la veille stratégique sur les axes stratégiques de l’organisation : quelques pistes</vt:lpstr>
      <vt:lpstr>Qui gouverne?</vt:lpstr>
      <vt:lpstr>La veille collaborative</vt:lpstr>
      <vt:lpstr>La veille collaborative  Pour la petite histoire…</vt:lpstr>
      <vt:lpstr>La veille collaborative : le modèle « target centric » </vt:lpstr>
      <vt:lpstr>La veille collaborative</vt:lpstr>
      <vt:lpstr>Trois conditions à la réussite d’un projet de veille collaborative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2020-02-24T10:00:54Z</dcterms:created>
  <dcterms:modified xsi:type="dcterms:W3CDTF">2020-02-25T07:17:52Z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