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8" y="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0AA0-D117-49BC-BB43-E7A1963A2EC0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FDE9-77C7-45DA-91E9-7FAEF0CB3F7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1043608" y="1484784"/>
            <a:ext cx="2160240" cy="648072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15616" y="159918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OF CONSEIL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CD</dc:creator>
  <cp:lastModifiedBy>CD</cp:lastModifiedBy>
  <cp:revision>1</cp:revision>
  <dcterms:created xsi:type="dcterms:W3CDTF">2015-05-21T19:25:24Z</dcterms:created>
  <dcterms:modified xsi:type="dcterms:W3CDTF">2015-05-21T19:30:24Z</dcterms:modified>
</cp:coreProperties>
</file>