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" y="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90AA0-D117-49BC-BB43-E7A1963A2EC0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FDE9-77C7-45DA-91E9-7FAEF0CB3F7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1043608" y="1484784"/>
            <a:ext cx="2160240" cy="648072"/>
          </a:xfrm>
          <a:prstGeom prst="beve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15616" y="159918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Baskerville Old Face" pitchFamily="18" charset="0"/>
              </a:rPr>
              <a:t>OF CONSEIL</a:t>
            </a:r>
            <a:endParaRPr lang="fr-FR" sz="2400" dirty="0">
              <a:solidFill>
                <a:schemeClr val="accent1">
                  <a:lumMod val="7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CD</dc:creator>
  <cp:lastModifiedBy>CD</cp:lastModifiedBy>
  <cp:revision>1</cp:revision>
  <dcterms:created xsi:type="dcterms:W3CDTF">2015-05-21T19:25:24Z</dcterms:created>
  <dcterms:modified xsi:type="dcterms:W3CDTF">2015-05-21T19:30:24Z</dcterms:modified>
</cp:coreProperties>
</file>